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9" r:id="rId2"/>
  </p:sldIdLst>
  <p:sldSz cx="21383625" cy="30275213"/>
  <p:notesSz cx="6858000" cy="9144000"/>
  <p:defaultTextStyle>
    <a:defPPr>
      <a:defRPr lang="en-US"/>
    </a:defPPr>
    <a:lvl1pPr marL="0" algn="l" defTabSz="323131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1pPr>
    <a:lvl2pPr marL="323131" algn="l" defTabSz="323131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2pPr>
    <a:lvl3pPr marL="646260" algn="l" defTabSz="323131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3pPr>
    <a:lvl4pPr marL="969391" algn="l" defTabSz="323131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4pPr>
    <a:lvl5pPr marL="1292521" algn="l" defTabSz="323131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5pPr>
    <a:lvl6pPr marL="1615651" algn="l" defTabSz="323131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6pPr>
    <a:lvl7pPr marL="1938781" algn="l" defTabSz="323131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7pPr>
    <a:lvl8pPr marL="2261912" algn="l" defTabSz="323131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8pPr>
    <a:lvl9pPr marL="2585041" algn="l" defTabSz="323131" rtl="0" eaLnBrk="1" latinLnBrk="0" hangingPunct="1">
      <a:defRPr sz="12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63"/>
    <a:srgbClr val="01799E"/>
    <a:srgbClr val="0946CD"/>
    <a:srgbClr val="700000"/>
    <a:srgbClr val="CF5600"/>
    <a:srgbClr val="CC5500"/>
    <a:srgbClr val="C58023"/>
    <a:srgbClr val="AE4B39"/>
    <a:srgbClr val="F89D44"/>
    <a:srgbClr val="2C2E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55" autoAdjust="0"/>
    <p:restoredTop sz="94660"/>
  </p:normalViewPr>
  <p:slideViewPr>
    <p:cSldViewPr snapToGrid="0">
      <p:cViewPr varScale="1">
        <p:scale>
          <a:sx n="20" d="100"/>
          <a:sy n="20" d="100"/>
        </p:scale>
        <p:origin x="21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709808"/>
        <c:axId val="187101744"/>
      </c:barChart>
      <c:catAx>
        <c:axId val="18670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101744"/>
        <c:crosses val="autoZero"/>
        <c:auto val="1"/>
        <c:lblAlgn val="ctr"/>
        <c:lblOffset val="100"/>
        <c:noMultiLvlLbl val="0"/>
      </c:catAx>
      <c:valAx>
        <c:axId val="18710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70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9A3AB-C1A0-4CDB-8E0D-298FD6FB255C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94EE2C32-D562-4749-828F-AB2CC9D348AB}">
      <dgm:prSet phldrT="[Text]"/>
      <dgm:spPr/>
      <dgm:t>
        <a:bodyPr/>
        <a:lstStyle/>
        <a:p>
          <a:r>
            <a:rPr lang="en-US" dirty="0" smtClean="0"/>
            <a:t>P</a:t>
          </a:r>
          <a:endParaRPr lang="en-IN" dirty="0"/>
        </a:p>
      </dgm:t>
    </dgm:pt>
    <dgm:pt modelId="{26ED4B9A-A65E-4684-B147-C30419150E46}" type="parTrans" cxnId="{9B0D3680-193C-4DD9-96AA-E9EF1725439C}">
      <dgm:prSet/>
      <dgm:spPr/>
      <dgm:t>
        <a:bodyPr/>
        <a:lstStyle/>
        <a:p>
          <a:endParaRPr lang="en-IN"/>
        </a:p>
      </dgm:t>
    </dgm:pt>
    <dgm:pt modelId="{45DD1313-E2CE-4794-9686-DED683C16E29}" type="sibTrans" cxnId="{9B0D3680-193C-4DD9-96AA-E9EF1725439C}">
      <dgm:prSet/>
      <dgm:spPr/>
      <dgm:t>
        <a:bodyPr/>
        <a:lstStyle/>
        <a:p>
          <a:endParaRPr lang="en-IN"/>
        </a:p>
      </dgm:t>
    </dgm:pt>
    <dgm:pt modelId="{62D935B2-7B49-4137-BD0A-32BFB8F75976}">
      <dgm:prSet phldrT="[Text]"/>
      <dgm:spPr/>
      <dgm:t>
        <a:bodyPr/>
        <a:lstStyle/>
        <a:p>
          <a:r>
            <a:rPr lang="en-US" dirty="0" smtClean="0"/>
            <a:t>1</a:t>
          </a:r>
          <a:endParaRPr lang="en-IN" dirty="0"/>
        </a:p>
      </dgm:t>
    </dgm:pt>
    <dgm:pt modelId="{027DD943-6F5B-4F89-AB6A-A08F7FD8316E}" type="parTrans" cxnId="{1F748950-8FF4-4959-84A8-D330883506D1}">
      <dgm:prSet/>
      <dgm:spPr/>
      <dgm:t>
        <a:bodyPr/>
        <a:lstStyle/>
        <a:p>
          <a:endParaRPr lang="en-IN"/>
        </a:p>
      </dgm:t>
    </dgm:pt>
    <dgm:pt modelId="{89E36ACA-52F7-457C-BEF1-18171AB5A97D}" type="sibTrans" cxnId="{1F748950-8FF4-4959-84A8-D330883506D1}">
      <dgm:prSet/>
      <dgm:spPr/>
      <dgm:t>
        <a:bodyPr/>
        <a:lstStyle/>
        <a:p>
          <a:endParaRPr lang="en-IN"/>
        </a:p>
      </dgm:t>
    </dgm:pt>
    <dgm:pt modelId="{75A1013C-CAAE-4CA1-A6B5-241B65FE58BF}">
      <dgm:prSet phldrT="[Text]"/>
      <dgm:spPr/>
      <dgm:t>
        <a:bodyPr/>
        <a:lstStyle/>
        <a:p>
          <a:r>
            <a:rPr lang="en-US" dirty="0" smtClean="0"/>
            <a:t>Q</a:t>
          </a:r>
          <a:endParaRPr lang="en-IN" dirty="0"/>
        </a:p>
      </dgm:t>
    </dgm:pt>
    <dgm:pt modelId="{CF813CEE-14DC-4B01-A14D-05B018BC8127}" type="parTrans" cxnId="{49D3B72A-BE4A-465B-BAE9-E296E10CAD91}">
      <dgm:prSet/>
      <dgm:spPr/>
      <dgm:t>
        <a:bodyPr/>
        <a:lstStyle/>
        <a:p>
          <a:endParaRPr lang="en-IN"/>
        </a:p>
      </dgm:t>
    </dgm:pt>
    <dgm:pt modelId="{1AD27125-95A4-4FFF-A413-33CBC9903542}" type="sibTrans" cxnId="{49D3B72A-BE4A-465B-BAE9-E296E10CAD91}">
      <dgm:prSet/>
      <dgm:spPr/>
      <dgm:t>
        <a:bodyPr/>
        <a:lstStyle/>
        <a:p>
          <a:endParaRPr lang="en-IN"/>
        </a:p>
      </dgm:t>
    </dgm:pt>
    <dgm:pt modelId="{5D1C5137-F417-4DBB-84A3-639D78179CF8}">
      <dgm:prSet phldrT="[Text]"/>
      <dgm:spPr/>
      <dgm:t>
        <a:bodyPr/>
        <a:lstStyle/>
        <a:p>
          <a:r>
            <a:rPr lang="en-US" dirty="0" smtClean="0"/>
            <a:t>2</a:t>
          </a:r>
          <a:endParaRPr lang="en-IN" dirty="0"/>
        </a:p>
      </dgm:t>
    </dgm:pt>
    <dgm:pt modelId="{E4B9FBF8-CF16-40CD-86DB-1333A44690D4}" type="parTrans" cxnId="{021D356A-FFF6-4D82-A7ED-8DD470611FDE}">
      <dgm:prSet/>
      <dgm:spPr/>
      <dgm:t>
        <a:bodyPr/>
        <a:lstStyle/>
        <a:p>
          <a:endParaRPr lang="en-IN"/>
        </a:p>
      </dgm:t>
    </dgm:pt>
    <dgm:pt modelId="{C0569948-D5F9-4836-BE10-CBA04DF92F0E}" type="sibTrans" cxnId="{021D356A-FFF6-4D82-A7ED-8DD470611FDE}">
      <dgm:prSet/>
      <dgm:spPr/>
      <dgm:t>
        <a:bodyPr/>
        <a:lstStyle/>
        <a:p>
          <a:endParaRPr lang="en-IN"/>
        </a:p>
      </dgm:t>
    </dgm:pt>
    <dgm:pt modelId="{4788E47E-2B76-4F4A-B2FC-3802E9DC3073}">
      <dgm:prSet phldrT="[Text]"/>
      <dgm:spPr/>
      <dgm:t>
        <a:bodyPr/>
        <a:lstStyle/>
        <a:p>
          <a:r>
            <a:rPr lang="en-US" dirty="0" smtClean="0"/>
            <a:t>R</a:t>
          </a:r>
          <a:endParaRPr lang="en-IN" dirty="0"/>
        </a:p>
      </dgm:t>
    </dgm:pt>
    <dgm:pt modelId="{D565C149-4A2E-4C22-96FD-A8048E8708B3}" type="parTrans" cxnId="{8678148F-83DE-4B26-8FB7-C607E62EC9B5}">
      <dgm:prSet/>
      <dgm:spPr/>
      <dgm:t>
        <a:bodyPr/>
        <a:lstStyle/>
        <a:p>
          <a:endParaRPr lang="en-IN"/>
        </a:p>
      </dgm:t>
    </dgm:pt>
    <dgm:pt modelId="{DF0E0DF8-5BD2-4E4D-94A5-3A7B27BD9275}" type="sibTrans" cxnId="{8678148F-83DE-4B26-8FB7-C607E62EC9B5}">
      <dgm:prSet/>
      <dgm:spPr/>
      <dgm:t>
        <a:bodyPr/>
        <a:lstStyle/>
        <a:p>
          <a:endParaRPr lang="en-IN"/>
        </a:p>
      </dgm:t>
    </dgm:pt>
    <dgm:pt modelId="{189A60DD-13BB-44A4-876D-051F9092EA54}">
      <dgm:prSet phldrT="[Text]"/>
      <dgm:spPr/>
      <dgm:t>
        <a:bodyPr/>
        <a:lstStyle/>
        <a:p>
          <a:r>
            <a:rPr lang="en-US" dirty="0" smtClean="0"/>
            <a:t>3</a:t>
          </a:r>
          <a:endParaRPr lang="en-IN" dirty="0"/>
        </a:p>
      </dgm:t>
    </dgm:pt>
    <dgm:pt modelId="{D0E7E960-9A23-47D0-ADB8-91ED6F2D3967}" type="parTrans" cxnId="{F2D6F6EC-DC94-4D17-867C-8FBD4464A2D1}">
      <dgm:prSet/>
      <dgm:spPr/>
      <dgm:t>
        <a:bodyPr/>
        <a:lstStyle/>
        <a:p>
          <a:endParaRPr lang="en-IN"/>
        </a:p>
      </dgm:t>
    </dgm:pt>
    <dgm:pt modelId="{4947F3DC-4351-4B38-9320-5BD55E9963C7}" type="sibTrans" cxnId="{F2D6F6EC-DC94-4D17-867C-8FBD4464A2D1}">
      <dgm:prSet/>
      <dgm:spPr/>
      <dgm:t>
        <a:bodyPr/>
        <a:lstStyle/>
        <a:p>
          <a:endParaRPr lang="en-IN"/>
        </a:p>
      </dgm:t>
    </dgm:pt>
    <dgm:pt modelId="{A963DB09-0EC5-4091-BC29-0B37A791918F}" type="pres">
      <dgm:prSet presAssocID="{40C9A3AB-C1A0-4CDB-8E0D-298FD6FB255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BBDE8317-EB21-4158-9187-CD51F2246E8F}" type="pres">
      <dgm:prSet presAssocID="{94EE2C32-D562-4749-828F-AB2CC9D348AB}" presName="composite" presStyleCnt="0"/>
      <dgm:spPr/>
    </dgm:pt>
    <dgm:pt modelId="{7F747393-067D-46C2-B3C9-5CFF281BC24F}" type="pres">
      <dgm:prSet presAssocID="{94EE2C32-D562-4749-828F-AB2CC9D348A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9C744AC-D93F-4E20-8969-EDD342698EDD}" type="pres">
      <dgm:prSet presAssocID="{94EE2C32-D562-4749-828F-AB2CC9D348A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53612A5-E984-481F-9245-9434D229316F}" type="pres">
      <dgm:prSet presAssocID="{94EE2C32-D562-4749-828F-AB2CC9D348AB}" presName="BalanceSpacing" presStyleCnt="0"/>
      <dgm:spPr/>
    </dgm:pt>
    <dgm:pt modelId="{8F0DF4A2-5D0F-4E53-879E-D9B890E16CE4}" type="pres">
      <dgm:prSet presAssocID="{94EE2C32-D562-4749-828F-AB2CC9D348AB}" presName="BalanceSpacing1" presStyleCnt="0"/>
      <dgm:spPr/>
    </dgm:pt>
    <dgm:pt modelId="{4D59D235-CEC2-450A-BE72-D726625F7173}" type="pres">
      <dgm:prSet presAssocID="{45DD1313-E2CE-4794-9686-DED683C16E29}" presName="Accent1Text" presStyleLbl="node1" presStyleIdx="1" presStyleCnt="6"/>
      <dgm:spPr/>
      <dgm:t>
        <a:bodyPr/>
        <a:lstStyle/>
        <a:p>
          <a:endParaRPr lang="en-IN"/>
        </a:p>
      </dgm:t>
    </dgm:pt>
    <dgm:pt modelId="{69F29282-9BEA-4AFF-81DA-BD9D10650276}" type="pres">
      <dgm:prSet presAssocID="{45DD1313-E2CE-4794-9686-DED683C16E29}" presName="spaceBetweenRectangles" presStyleCnt="0"/>
      <dgm:spPr/>
    </dgm:pt>
    <dgm:pt modelId="{1714B231-A6FA-4326-9270-77D6411D55C7}" type="pres">
      <dgm:prSet presAssocID="{75A1013C-CAAE-4CA1-A6B5-241B65FE58BF}" presName="composite" presStyleCnt="0"/>
      <dgm:spPr/>
    </dgm:pt>
    <dgm:pt modelId="{375BD56A-1EC9-4958-867D-E0B622596016}" type="pres">
      <dgm:prSet presAssocID="{75A1013C-CAAE-4CA1-A6B5-241B65FE58B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5BE9F0D-64EA-4DD2-8C97-8F4BB3AC436F}" type="pres">
      <dgm:prSet presAssocID="{75A1013C-CAAE-4CA1-A6B5-241B65FE58B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55E9F62-0032-40E1-B85B-0E5435C1EEF2}" type="pres">
      <dgm:prSet presAssocID="{75A1013C-CAAE-4CA1-A6B5-241B65FE58BF}" presName="BalanceSpacing" presStyleCnt="0"/>
      <dgm:spPr/>
    </dgm:pt>
    <dgm:pt modelId="{2C32C80A-816E-45C9-978E-36C75FE458FB}" type="pres">
      <dgm:prSet presAssocID="{75A1013C-CAAE-4CA1-A6B5-241B65FE58BF}" presName="BalanceSpacing1" presStyleCnt="0"/>
      <dgm:spPr/>
    </dgm:pt>
    <dgm:pt modelId="{89D92C54-5CAD-4462-A773-6E0083E3C0B6}" type="pres">
      <dgm:prSet presAssocID="{1AD27125-95A4-4FFF-A413-33CBC9903542}" presName="Accent1Text" presStyleLbl="node1" presStyleIdx="3" presStyleCnt="6"/>
      <dgm:spPr/>
      <dgm:t>
        <a:bodyPr/>
        <a:lstStyle/>
        <a:p>
          <a:endParaRPr lang="en-IN"/>
        </a:p>
      </dgm:t>
    </dgm:pt>
    <dgm:pt modelId="{C67888E1-8AA5-4B9F-8CB9-3C332902B58B}" type="pres">
      <dgm:prSet presAssocID="{1AD27125-95A4-4FFF-A413-33CBC9903542}" presName="spaceBetweenRectangles" presStyleCnt="0"/>
      <dgm:spPr/>
    </dgm:pt>
    <dgm:pt modelId="{05D7E6B9-DF48-48E3-B3FC-3131E3BD384B}" type="pres">
      <dgm:prSet presAssocID="{4788E47E-2B76-4F4A-B2FC-3802E9DC3073}" presName="composite" presStyleCnt="0"/>
      <dgm:spPr/>
    </dgm:pt>
    <dgm:pt modelId="{E33E72B1-BC45-4B71-8F7A-1B0DA02702B6}" type="pres">
      <dgm:prSet presAssocID="{4788E47E-2B76-4F4A-B2FC-3802E9DC3073}" presName="Parent1" presStyleLbl="node1" presStyleIdx="4" presStyleCnt="6" custLinFactNeighborX="7915" custLinFactNeighborY="659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4F667F1-6703-45F4-804E-56372949D35A}" type="pres">
      <dgm:prSet presAssocID="{4788E47E-2B76-4F4A-B2FC-3802E9DC307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EAC503B-82E5-4445-B19D-99A16B6A0E46}" type="pres">
      <dgm:prSet presAssocID="{4788E47E-2B76-4F4A-B2FC-3802E9DC3073}" presName="BalanceSpacing" presStyleCnt="0"/>
      <dgm:spPr/>
    </dgm:pt>
    <dgm:pt modelId="{ED40379A-DFF4-420A-B960-6B81F8E5E3FC}" type="pres">
      <dgm:prSet presAssocID="{4788E47E-2B76-4F4A-B2FC-3802E9DC3073}" presName="BalanceSpacing1" presStyleCnt="0"/>
      <dgm:spPr/>
    </dgm:pt>
    <dgm:pt modelId="{F3D67CAC-690B-4C66-A06D-5F14F53C87B1}" type="pres">
      <dgm:prSet presAssocID="{DF0E0DF8-5BD2-4E4D-94A5-3A7B27BD9275}" presName="Accent1Text" presStyleLbl="node1" presStyleIdx="5" presStyleCnt="6"/>
      <dgm:spPr/>
      <dgm:t>
        <a:bodyPr/>
        <a:lstStyle/>
        <a:p>
          <a:endParaRPr lang="en-IN"/>
        </a:p>
      </dgm:t>
    </dgm:pt>
  </dgm:ptLst>
  <dgm:cxnLst>
    <dgm:cxn modelId="{3AF5DBBC-799B-4996-8857-8260A9FB8E78}" type="presOf" srcId="{40C9A3AB-C1A0-4CDB-8E0D-298FD6FB255C}" destId="{A963DB09-0EC5-4091-BC29-0B37A791918F}" srcOrd="0" destOrd="0" presId="urn:microsoft.com/office/officeart/2008/layout/AlternatingHexagons"/>
    <dgm:cxn modelId="{7A95AB81-EC13-4FEC-AE6F-3493340C9589}" type="presOf" srcId="{189A60DD-13BB-44A4-876D-051F9092EA54}" destId="{24F667F1-6703-45F4-804E-56372949D35A}" srcOrd="0" destOrd="0" presId="urn:microsoft.com/office/officeart/2008/layout/AlternatingHexagons"/>
    <dgm:cxn modelId="{021D356A-FFF6-4D82-A7ED-8DD470611FDE}" srcId="{75A1013C-CAAE-4CA1-A6B5-241B65FE58BF}" destId="{5D1C5137-F417-4DBB-84A3-639D78179CF8}" srcOrd="0" destOrd="0" parTransId="{E4B9FBF8-CF16-40CD-86DB-1333A44690D4}" sibTransId="{C0569948-D5F9-4836-BE10-CBA04DF92F0E}"/>
    <dgm:cxn modelId="{BAC5EDA0-A1A7-4D99-8607-BCEAC9DD0A2B}" type="presOf" srcId="{DF0E0DF8-5BD2-4E4D-94A5-3A7B27BD9275}" destId="{F3D67CAC-690B-4C66-A06D-5F14F53C87B1}" srcOrd="0" destOrd="0" presId="urn:microsoft.com/office/officeart/2008/layout/AlternatingHexagons"/>
    <dgm:cxn modelId="{49D3B72A-BE4A-465B-BAE9-E296E10CAD91}" srcId="{40C9A3AB-C1A0-4CDB-8E0D-298FD6FB255C}" destId="{75A1013C-CAAE-4CA1-A6B5-241B65FE58BF}" srcOrd="1" destOrd="0" parTransId="{CF813CEE-14DC-4B01-A14D-05B018BC8127}" sibTransId="{1AD27125-95A4-4FFF-A413-33CBC9903542}"/>
    <dgm:cxn modelId="{1F748950-8FF4-4959-84A8-D330883506D1}" srcId="{94EE2C32-D562-4749-828F-AB2CC9D348AB}" destId="{62D935B2-7B49-4137-BD0A-32BFB8F75976}" srcOrd="0" destOrd="0" parTransId="{027DD943-6F5B-4F89-AB6A-A08F7FD8316E}" sibTransId="{89E36ACA-52F7-457C-BEF1-18171AB5A97D}"/>
    <dgm:cxn modelId="{2CD40A6A-1C0F-4E7F-A76D-715813521325}" type="presOf" srcId="{1AD27125-95A4-4FFF-A413-33CBC9903542}" destId="{89D92C54-5CAD-4462-A773-6E0083E3C0B6}" srcOrd="0" destOrd="0" presId="urn:microsoft.com/office/officeart/2008/layout/AlternatingHexagons"/>
    <dgm:cxn modelId="{8678148F-83DE-4B26-8FB7-C607E62EC9B5}" srcId="{40C9A3AB-C1A0-4CDB-8E0D-298FD6FB255C}" destId="{4788E47E-2B76-4F4A-B2FC-3802E9DC3073}" srcOrd="2" destOrd="0" parTransId="{D565C149-4A2E-4C22-96FD-A8048E8708B3}" sibTransId="{DF0E0DF8-5BD2-4E4D-94A5-3A7B27BD9275}"/>
    <dgm:cxn modelId="{FCD83B8A-53AB-4635-A028-33DEF12175F4}" type="presOf" srcId="{94EE2C32-D562-4749-828F-AB2CC9D348AB}" destId="{7F747393-067D-46C2-B3C9-5CFF281BC24F}" srcOrd="0" destOrd="0" presId="urn:microsoft.com/office/officeart/2008/layout/AlternatingHexagons"/>
    <dgm:cxn modelId="{0B2526DB-0939-4F91-B707-43634C251C21}" type="presOf" srcId="{75A1013C-CAAE-4CA1-A6B5-241B65FE58BF}" destId="{375BD56A-1EC9-4958-867D-E0B622596016}" srcOrd="0" destOrd="0" presId="urn:microsoft.com/office/officeart/2008/layout/AlternatingHexagons"/>
    <dgm:cxn modelId="{25F6228E-ED8D-48C7-8C33-85DFC2C1CCEF}" type="presOf" srcId="{4788E47E-2B76-4F4A-B2FC-3802E9DC3073}" destId="{E33E72B1-BC45-4B71-8F7A-1B0DA02702B6}" srcOrd="0" destOrd="0" presId="urn:microsoft.com/office/officeart/2008/layout/AlternatingHexagons"/>
    <dgm:cxn modelId="{CD937298-80D2-438E-ACA1-FBA86415CB81}" type="presOf" srcId="{45DD1313-E2CE-4794-9686-DED683C16E29}" destId="{4D59D235-CEC2-450A-BE72-D726625F7173}" srcOrd="0" destOrd="0" presId="urn:microsoft.com/office/officeart/2008/layout/AlternatingHexagons"/>
    <dgm:cxn modelId="{5DBE996E-0E4F-4DA0-9EC1-A6CB21F00A56}" type="presOf" srcId="{62D935B2-7B49-4137-BD0A-32BFB8F75976}" destId="{09C744AC-D93F-4E20-8969-EDD342698EDD}" srcOrd="0" destOrd="0" presId="urn:microsoft.com/office/officeart/2008/layout/AlternatingHexagons"/>
    <dgm:cxn modelId="{9B0D3680-193C-4DD9-96AA-E9EF1725439C}" srcId="{40C9A3AB-C1A0-4CDB-8E0D-298FD6FB255C}" destId="{94EE2C32-D562-4749-828F-AB2CC9D348AB}" srcOrd="0" destOrd="0" parTransId="{26ED4B9A-A65E-4684-B147-C30419150E46}" sibTransId="{45DD1313-E2CE-4794-9686-DED683C16E29}"/>
    <dgm:cxn modelId="{A9DB4761-CFB0-48A6-8592-ED0FE9177B29}" type="presOf" srcId="{5D1C5137-F417-4DBB-84A3-639D78179CF8}" destId="{D5BE9F0D-64EA-4DD2-8C97-8F4BB3AC436F}" srcOrd="0" destOrd="0" presId="urn:microsoft.com/office/officeart/2008/layout/AlternatingHexagons"/>
    <dgm:cxn modelId="{F2D6F6EC-DC94-4D17-867C-8FBD4464A2D1}" srcId="{4788E47E-2B76-4F4A-B2FC-3802E9DC3073}" destId="{189A60DD-13BB-44A4-876D-051F9092EA54}" srcOrd="0" destOrd="0" parTransId="{D0E7E960-9A23-47D0-ADB8-91ED6F2D3967}" sibTransId="{4947F3DC-4351-4B38-9320-5BD55E9963C7}"/>
    <dgm:cxn modelId="{B6ACAAF9-F4AC-404E-994A-35E5A2A5E882}" type="presParOf" srcId="{A963DB09-0EC5-4091-BC29-0B37A791918F}" destId="{BBDE8317-EB21-4158-9187-CD51F2246E8F}" srcOrd="0" destOrd="0" presId="urn:microsoft.com/office/officeart/2008/layout/AlternatingHexagons"/>
    <dgm:cxn modelId="{00FB26E5-6F39-4778-A0CF-87C29FEEB576}" type="presParOf" srcId="{BBDE8317-EB21-4158-9187-CD51F2246E8F}" destId="{7F747393-067D-46C2-B3C9-5CFF281BC24F}" srcOrd="0" destOrd="0" presId="urn:microsoft.com/office/officeart/2008/layout/AlternatingHexagons"/>
    <dgm:cxn modelId="{B28C425E-7A52-4967-B035-B30166F595F6}" type="presParOf" srcId="{BBDE8317-EB21-4158-9187-CD51F2246E8F}" destId="{09C744AC-D93F-4E20-8969-EDD342698EDD}" srcOrd="1" destOrd="0" presId="urn:microsoft.com/office/officeart/2008/layout/AlternatingHexagons"/>
    <dgm:cxn modelId="{33183207-FAE0-40B4-A2F1-10010BEA6450}" type="presParOf" srcId="{BBDE8317-EB21-4158-9187-CD51F2246E8F}" destId="{B53612A5-E984-481F-9245-9434D229316F}" srcOrd="2" destOrd="0" presId="urn:microsoft.com/office/officeart/2008/layout/AlternatingHexagons"/>
    <dgm:cxn modelId="{EADCDAC9-2350-435A-96E3-1AF6741204C6}" type="presParOf" srcId="{BBDE8317-EB21-4158-9187-CD51F2246E8F}" destId="{8F0DF4A2-5D0F-4E53-879E-D9B890E16CE4}" srcOrd="3" destOrd="0" presId="urn:microsoft.com/office/officeart/2008/layout/AlternatingHexagons"/>
    <dgm:cxn modelId="{8D26256F-A291-4E34-887C-5ABEEF486ECF}" type="presParOf" srcId="{BBDE8317-EB21-4158-9187-CD51F2246E8F}" destId="{4D59D235-CEC2-450A-BE72-D726625F7173}" srcOrd="4" destOrd="0" presId="urn:microsoft.com/office/officeart/2008/layout/AlternatingHexagons"/>
    <dgm:cxn modelId="{792E0998-1C25-43B4-9CE3-81CE61561D31}" type="presParOf" srcId="{A963DB09-0EC5-4091-BC29-0B37A791918F}" destId="{69F29282-9BEA-4AFF-81DA-BD9D10650276}" srcOrd="1" destOrd="0" presId="urn:microsoft.com/office/officeart/2008/layout/AlternatingHexagons"/>
    <dgm:cxn modelId="{F6A5B446-6446-4297-8016-2FB417019C87}" type="presParOf" srcId="{A963DB09-0EC5-4091-BC29-0B37A791918F}" destId="{1714B231-A6FA-4326-9270-77D6411D55C7}" srcOrd="2" destOrd="0" presId="urn:microsoft.com/office/officeart/2008/layout/AlternatingHexagons"/>
    <dgm:cxn modelId="{74EF68FE-39A8-4144-913C-4417D7E0DDF3}" type="presParOf" srcId="{1714B231-A6FA-4326-9270-77D6411D55C7}" destId="{375BD56A-1EC9-4958-867D-E0B622596016}" srcOrd="0" destOrd="0" presId="urn:microsoft.com/office/officeart/2008/layout/AlternatingHexagons"/>
    <dgm:cxn modelId="{93F3C0C6-3393-494C-A8E1-2E18F3D9FA22}" type="presParOf" srcId="{1714B231-A6FA-4326-9270-77D6411D55C7}" destId="{D5BE9F0D-64EA-4DD2-8C97-8F4BB3AC436F}" srcOrd="1" destOrd="0" presId="urn:microsoft.com/office/officeart/2008/layout/AlternatingHexagons"/>
    <dgm:cxn modelId="{88B51999-DE37-43EA-91C9-11DBEB375507}" type="presParOf" srcId="{1714B231-A6FA-4326-9270-77D6411D55C7}" destId="{255E9F62-0032-40E1-B85B-0E5435C1EEF2}" srcOrd="2" destOrd="0" presId="urn:microsoft.com/office/officeart/2008/layout/AlternatingHexagons"/>
    <dgm:cxn modelId="{798A8449-3FDD-4F7A-B1FC-95BBE468698B}" type="presParOf" srcId="{1714B231-A6FA-4326-9270-77D6411D55C7}" destId="{2C32C80A-816E-45C9-978E-36C75FE458FB}" srcOrd="3" destOrd="0" presId="urn:microsoft.com/office/officeart/2008/layout/AlternatingHexagons"/>
    <dgm:cxn modelId="{5124F31E-7633-4D69-838A-95FB849B8D80}" type="presParOf" srcId="{1714B231-A6FA-4326-9270-77D6411D55C7}" destId="{89D92C54-5CAD-4462-A773-6E0083E3C0B6}" srcOrd="4" destOrd="0" presId="urn:microsoft.com/office/officeart/2008/layout/AlternatingHexagons"/>
    <dgm:cxn modelId="{7A1BB7F6-6C17-498D-A0E8-0CBB2DEF9BE1}" type="presParOf" srcId="{A963DB09-0EC5-4091-BC29-0B37A791918F}" destId="{C67888E1-8AA5-4B9F-8CB9-3C332902B58B}" srcOrd="3" destOrd="0" presId="urn:microsoft.com/office/officeart/2008/layout/AlternatingHexagons"/>
    <dgm:cxn modelId="{62B947D8-5A33-4CB9-B169-2AC2BFD8AEBD}" type="presParOf" srcId="{A963DB09-0EC5-4091-BC29-0B37A791918F}" destId="{05D7E6B9-DF48-48E3-B3FC-3131E3BD384B}" srcOrd="4" destOrd="0" presId="urn:microsoft.com/office/officeart/2008/layout/AlternatingHexagons"/>
    <dgm:cxn modelId="{5FC68182-2779-4B35-8B1D-2F8B5FCC8220}" type="presParOf" srcId="{05D7E6B9-DF48-48E3-B3FC-3131E3BD384B}" destId="{E33E72B1-BC45-4B71-8F7A-1B0DA02702B6}" srcOrd="0" destOrd="0" presId="urn:microsoft.com/office/officeart/2008/layout/AlternatingHexagons"/>
    <dgm:cxn modelId="{FA6B54BB-8A74-466E-BAA4-7C3F418D046B}" type="presParOf" srcId="{05D7E6B9-DF48-48E3-B3FC-3131E3BD384B}" destId="{24F667F1-6703-45F4-804E-56372949D35A}" srcOrd="1" destOrd="0" presId="urn:microsoft.com/office/officeart/2008/layout/AlternatingHexagons"/>
    <dgm:cxn modelId="{90AAB237-2548-441B-B283-0F9A773F4824}" type="presParOf" srcId="{05D7E6B9-DF48-48E3-B3FC-3131E3BD384B}" destId="{FEAC503B-82E5-4445-B19D-99A16B6A0E46}" srcOrd="2" destOrd="0" presId="urn:microsoft.com/office/officeart/2008/layout/AlternatingHexagons"/>
    <dgm:cxn modelId="{A3A05394-737D-4929-9759-82042E9EF023}" type="presParOf" srcId="{05D7E6B9-DF48-48E3-B3FC-3131E3BD384B}" destId="{ED40379A-DFF4-420A-B960-6B81F8E5E3FC}" srcOrd="3" destOrd="0" presId="urn:microsoft.com/office/officeart/2008/layout/AlternatingHexagons"/>
    <dgm:cxn modelId="{772BC695-90D7-420D-9DE1-D8B8ACDCDFF5}" type="presParOf" srcId="{05D7E6B9-DF48-48E3-B3FC-3131E3BD384B}" destId="{F3D67CAC-690B-4C66-A06D-5F14F53C87B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5F5DAC-8F4D-49CB-944C-9F88CF28B37F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B6EA3C82-32C5-4FE0-8D1D-6765B4F49398}">
      <dgm:prSet phldrT="[Text]"/>
      <dgm:spPr/>
      <dgm:t>
        <a:bodyPr/>
        <a:lstStyle/>
        <a:p>
          <a:r>
            <a:rPr lang="en-US" dirty="0" smtClean="0"/>
            <a:t>A</a:t>
          </a:r>
          <a:endParaRPr lang="en-IN" dirty="0"/>
        </a:p>
      </dgm:t>
    </dgm:pt>
    <dgm:pt modelId="{49A6FAFA-3277-499C-919F-9464179B38EE}" type="parTrans" cxnId="{966EC392-56FA-42E1-AEFD-70A8E4B8CB62}">
      <dgm:prSet/>
      <dgm:spPr/>
      <dgm:t>
        <a:bodyPr/>
        <a:lstStyle/>
        <a:p>
          <a:endParaRPr lang="en-IN"/>
        </a:p>
      </dgm:t>
    </dgm:pt>
    <dgm:pt modelId="{9E1EA259-6749-4C5C-AFBC-C8714D6D5706}" type="sibTrans" cxnId="{966EC392-56FA-42E1-AEFD-70A8E4B8CB62}">
      <dgm:prSet/>
      <dgm:spPr/>
      <dgm:t>
        <a:bodyPr/>
        <a:lstStyle/>
        <a:p>
          <a:endParaRPr lang="en-IN"/>
        </a:p>
      </dgm:t>
    </dgm:pt>
    <dgm:pt modelId="{E2D2474F-FC65-4459-8952-E5E780E9E6AE}">
      <dgm:prSet phldrT="[Text]"/>
      <dgm:spPr/>
      <dgm:t>
        <a:bodyPr/>
        <a:lstStyle/>
        <a:p>
          <a:r>
            <a:rPr lang="en-US" dirty="0" smtClean="0"/>
            <a:t>B</a:t>
          </a:r>
          <a:endParaRPr lang="en-IN" dirty="0"/>
        </a:p>
      </dgm:t>
    </dgm:pt>
    <dgm:pt modelId="{E5D87CD0-1841-472B-894D-0C891C7D7F4B}" type="parTrans" cxnId="{324AD416-6F9D-4F7F-94B3-CF30817C8CEA}">
      <dgm:prSet/>
      <dgm:spPr/>
      <dgm:t>
        <a:bodyPr/>
        <a:lstStyle/>
        <a:p>
          <a:endParaRPr lang="en-IN"/>
        </a:p>
      </dgm:t>
    </dgm:pt>
    <dgm:pt modelId="{AAAF9511-50D6-4ECF-AC43-6398A4077468}" type="sibTrans" cxnId="{324AD416-6F9D-4F7F-94B3-CF30817C8CEA}">
      <dgm:prSet/>
      <dgm:spPr/>
      <dgm:t>
        <a:bodyPr/>
        <a:lstStyle/>
        <a:p>
          <a:endParaRPr lang="en-IN"/>
        </a:p>
      </dgm:t>
    </dgm:pt>
    <dgm:pt modelId="{8809970B-7E0F-4BAB-A015-DD8EC83842D5}">
      <dgm:prSet phldrT="[Text]"/>
      <dgm:spPr/>
      <dgm:t>
        <a:bodyPr/>
        <a:lstStyle/>
        <a:p>
          <a:r>
            <a:rPr lang="en-US" dirty="0" smtClean="0"/>
            <a:t>C</a:t>
          </a:r>
          <a:endParaRPr lang="en-IN" dirty="0"/>
        </a:p>
      </dgm:t>
    </dgm:pt>
    <dgm:pt modelId="{B3A6378A-5838-4BF5-B6BA-C0EA2EB7F410}" type="parTrans" cxnId="{BD9B071A-F639-4C14-872C-37CBADA0C20C}">
      <dgm:prSet/>
      <dgm:spPr/>
      <dgm:t>
        <a:bodyPr/>
        <a:lstStyle/>
        <a:p>
          <a:endParaRPr lang="en-IN"/>
        </a:p>
      </dgm:t>
    </dgm:pt>
    <dgm:pt modelId="{056706A3-67C1-456C-B3E2-4EE53A732F76}" type="sibTrans" cxnId="{BD9B071A-F639-4C14-872C-37CBADA0C20C}">
      <dgm:prSet/>
      <dgm:spPr/>
      <dgm:t>
        <a:bodyPr/>
        <a:lstStyle/>
        <a:p>
          <a:endParaRPr lang="en-IN"/>
        </a:p>
      </dgm:t>
    </dgm:pt>
    <dgm:pt modelId="{FA39FAEB-F2B2-4C56-90B6-64BCFF6DE280}">
      <dgm:prSet phldrT="[Text]"/>
      <dgm:spPr/>
      <dgm:t>
        <a:bodyPr/>
        <a:lstStyle/>
        <a:p>
          <a:r>
            <a:rPr lang="en-US" dirty="0" smtClean="0"/>
            <a:t>D</a:t>
          </a:r>
          <a:endParaRPr lang="en-IN" dirty="0"/>
        </a:p>
      </dgm:t>
    </dgm:pt>
    <dgm:pt modelId="{C1EAB3CF-16FD-4453-9962-41AD4ACD725C}" type="parTrans" cxnId="{09CCF4E8-67E3-476E-A27C-4ED31F666770}">
      <dgm:prSet/>
      <dgm:spPr/>
      <dgm:t>
        <a:bodyPr/>
        <a:lstStyle/>
        <a:p>
          <a:endParaRPr lang="en-IN"/>
        </a:p>
      </dgm:t>
    </dgm:pt>
    <dgm:pt modelId="{00EB6840-7E46-49C2-B221-E7066CFC3338}" type="sibTrans" cxnId="{09CCF4E8-67E3-476E-A27C-4ED31F666770}">
      <dgm:prSet/>
      <dgm:spPr/>
      <dgm:t>
        <a:bodyPr/>
        <a:lstStyle/>
        <a:p>
          <a:endParaRPr lang="en-IN"/>
        </a:p>
      </dgm:t>
    </dgm:pt>
    <dgm:pt modelId="{BA4A0898-499C-4BDD-A383-1B4FAA10C6DE}">
      <dgm:prSet phldrT="[Text]"/>
      <dgm:spPr/>
      <dgm:t>
        <a:bodyPr/>
        <a:lstStyle/>
        <a:p>
          <a:r>
            <a:rPr lang="en-US" dirty="0" smtClean="0"/>
            <a:t>E</a:t>
          </a:r>
          <a:endParaRPr lang="en-IN" dirty="0"/>
        </a:p>
      </dgm:t>
    </dgm:pt>
    <dgm:pt modelId="{B3226920-134D-45AE-B7F0-97587522E096}" type="parTrans" cxnId="{0958AB53-E185-4032-81FB-4EB0799114C3}">
      <dgm:prSet/>
      <dgm:spPr/>
      <dgm:t>
        <a:bodyPr/>
        <a:lstStyle/>
        <a:p>
          <a:endParaRPr lang="en-IN"/>
        </a:p>
      </dgm:t>
    </dgm:pt>
    <dgm:pt modelId="{65953BE3-C169-42DB-91E6-0EE3849C9C04}" type="sibTrans" cxnId="{0958AB53-E185-4032-81FB-4EB0799114C3}">
      <dgm:prSet/>
      <dgm:spPr/>
      <dgm:t>
        <a:bodyPr/>
        <a:lstStyle/>
        <a:p>
          <a:endParaRPr lang="en-IN"/>
        </a:p>
      </dgm:t>
    </dgm:pt>
    <dgm:pt modelId="{69A9348B-E3A6-4735-954C-EE91343ED041}" type="pres">
      <dgm:prSet presAssocID="{025F5DAC-8F4D-49CB-944C-9F88CF28B37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AE43B01-6A3C-489B-84E1-82C08616182C}" type="pres">
      <dgm:prSet presAssocID="{B6EA3C82-32C5-4FE0-8D1D-6765B4F4939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EBEFBD3-E571-4198-A79A-02E0484870CE}" type="pres">
      <dgm:prSet presAssocID="{9E1EA259-6749-4C5C-AFBC-C8714D6D5706}" presName="sibTrans" presStyleLbl="sibTrans2D1" presStyleIdx="0" presStyleCnt="4"/>
      <dgm:spPr/>
      <dgm:t>
        <a:bodyPr/>
        <a:lstStyle/>
        <a:p>
          <a:endParaRPr lang="en-IN"/>
        </a:p>
      </dgm:t>
    </dgm:pt>
    <dgm:pt modelId="{065ACB98-656C-495A-87E4-9D1D3CB18D97}" type="pres">
      <dgm:prSet presAssocID="{9E1EA259-6749-4C5C-AFBC-C8714D6D5706}" presName="connectorText" presStyleLbl="sibTrans2D1" presStyleIdx="0" presStyleCnt="4"/>
      <dgm:spPr/>
      <dgm:t>
        <a:bodyPr/>
        <a:lstStyle/>
        <a:p>
          <a:endParaRPr lang="en-IN"/>
        </a:p>
      </dgm:t>
    </dgm:pt>
    <dgm:pt modelId="{5DDEEA09-55D3-4DC1-B312-ADE98F5067E2}" type="pres">
      <dgm:prSet presAssocID="{E2D2474F-FC65-4459-8952-E5E780E9E6A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5487EC8-7594-4E38-8A02-A98CCDADEBF4}" type="pres">
      <dgm:prSet presAssocID="{AAAF9511-50D6-4ECF-AC43-6398A4077468}" presName="sibTrans" presStyleLbl="sibTrans2D1" presStyleIdx="1" presStyleCnt="4"/>
      <dgm:spPr/>
      <dgm:t>
        <a:bodyPr/>
        <a:lstStyle/>
        <a:p>
          <a:endParaRPr lang="en-IN"/>
        </a:p>
      </dgm:t>
    </dgm:pt>
    <dgm:pt modelId="{CC9243C7-030A-4B20-8A8C-89C61058A64D}" type="pres">
      <dgm:prSet presAssocID="{AAAF9511-50D6-4ECF-AC43-6398A4077468}" presName="connectorText" presStyleLbl="sibTrans2D1" presStyleIdx="1" presStyleCnt="4"/>
      <dgm:spPr/>
      <dgm:t>
        <a:bodyPr/>
        <a:lstStyle/>
        <a:p>
          <a:endParaRPr lang="en-IN"/>
        </a:p>
      </dgm:t>
    </dgm:pt>
    <dgm:pt modelId="{BF4F6756-729B-4145-B71D-8C46EC117781}" type="pres">
      <dgm:prSet presAssocID="{8809970B-7E0F-4BAB-A015-DD8EC83842D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12AFFC7-B9D5-4C7A-A76E-B04C90D8D6E3}" type="pres">
      <dgm:prSet presAssocID="{056706A3-67C1-456C-B3E2-4EE53A732F76}" presName="sibTrans" presStyleLbl="sibTrans2D1" presStyleIdx="2" presStyleCnt="4"/>
      <dgm:spPr/>
      <dgm:t>
        <a:bodyPr/>
        <a:lstStyle/>
        <a:p>
          <a:endParaRPr lang="en-IN"/>
        </a:p>
      </dgm:t>
    </dgm:pt>
    <dgm:pt modelId="{3EBF66D0-392F-40E1-8AB1-3AD9858C8F1A}" type="pres">
      <dgm:prSet presAssocID="{056706A3-67C1-456C-B3E2-4EE53A732F76}" presName="connectorText" presStyleLbl="sibTrans2D1" presStyleIdx="2" presStyleCnt="4"/>
      <dgm:spPr/>
      <dgm:t>
        <a:bodyPr/>
        <a:lstStyle/>
        <a:p>
          <a:endParaRPr lang="en-IN"/>
        </a:p>
      </dgm:t>
    </dgm:pt>
    <dgm:pt modelId="{2887B4D3-D279-40E3-A530-CBFCFC7657D7}" type="pres">
      <dgm:prSet presAssocID="{FA39FAEB-F2B2-4C56-90B6-64BCFF6DE2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C0F94AC-626F-4368-A552-F137A0DDEC81}" type="pres">
      <dgm:prSet presAssocID="{00EB6840-7E46-49C2-B221-E7066CFC3338}" presName="sibTrans" presStyleLbl="sibTrans2D1" presStyleIdx="3" presStyleCnt="4"/>
      <dgm:spPr/>
      <dgm:t>
        <a:bodyPr/>
        <a:lstStyle/>
        <a:p>
          <a:endParaRPr lang="en-IN"/>
        </a:p>
      </dgm:t>
    </dgm:pt>
    <dgm:pt modelId="{FD5DEBD3-D1AB-46F0-99E8-F96F5CB6F650}" type="pres">
      <dgm:prSet presAssocID="{00EB6840-7E46-49C2-B221-E7066CFC3338}" presName="connectorText" presStyleLbl="sibTrans2D1" presStyleIdx="3" presStyleCnt="4"/>
      <dgm:spPr/>
      <dgm:t>
        <a:bodyPr/>
        <a:lstStyle/>
        <a:p>
          <a:endParaRPr lang="en-IN"/>
        </a:p>
      </dgm:t>
    </dgm:pt>
    <dgm:pt modelId="{21BA6875-F9AE-49B1-B76A-8F39E8921D94}" type="pres">
      <dgm:prSet presAssocID="{BA4A0898-499C-4BDD-A383-1B4FAA10C6D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2F1F042E-1C26-4CF1-BDBE-02F2B467B414}" type="presOf" srcId="{00EB6840-7E46-49C2-B221-E7066CFC3338}" destId="{FD5DEBD3-D1AB-46F0-99E8-F96F5CB6F650}" srcOrd="1" destOrd="0" presId="urn:microsoft.com/office/officeart/2005/8/layout/process5"/>
    <dgm:cxn modelId="{BDB9C9E9-B46E-46EF-8877-01487CF5C8AC}" type="presOf" srcId="{FA39FAEB-F2B2-4C56-90B6-64BCFF6DE280}" destId="{2887B4D3-D279-40E3-A530-CBFCFC7657D7}" srcOrd="0" destOrd="0" presId="urn:microsoft.com/office/officeart/2005/8/layout/process5"/>
    <dgm:cxn modelId="{22B61F83-3939-40DB-8728-2B9023BCB8DC}" type="presOf" srcId="{B6EA3C82-32C5-4FE0-8D1D-6765B4F49398}" destId="{6AE43B01-6A3C-489B-84E1-82C08616182C}" srcOrd="0" destOrd="0" presId="urn:microsoft.com/office/officeart/2005/8/layout/process5"/>
    <dgm:cxn modelId="{324AD416-6F9D-4F7F-94B3-CF30817C8CEA}" srcId="{025F5DAC-8F4D-49CB-944C-9F88CF28B37F}" destId="{E2D2474F-FC65-4459-8952-E5E780E9E6AE}" srcOrd="1" destOrd="0" parTransId="{E5D87CD0-1841-472B-894D-0C891C7D7F4B}" sibTransId="{AAAF9511-50D6-4ECF-AC43-6398A4077468}"/>
    <dgm:cxn modelId="{09CCF4E8-67E3-476E-A27C-4ED31F666770}" srcId="{025F5DAC-8F4D-49CB-944C-9F88CF28B37F}" destId="{FA39FAEB-F2B2-4C56-90B6-64BCFF6DE280}" srcOrd="3" destOrd="0" parTransId="{C1EAB3CF-16FD-4453-9962-41AD4ACD725C}" sibTransId="{00EB6840-7E46-49C2-B221-E7066CFC3338}"/>
    <dgm:cxn modelId="{02A32EF6-665C-4E45-B14E-B6B85B328CEF}" type="presOf" srcId="{E2D2474F-FC65-4459-8952-E5E780E9E6AE}" destId="{5DDEEA09-55D3-4DC1-B312-ADE98F5067E2}" srcOrd="0" destOrd="0" presId="urn:microsoft.com/office/officeart/2005/8/layout/process5"/>
    <dgm:cxn modelId="{EE24E351-0A86-44DD-BE67-18EBA2C12492}" type="presOf" srcId="{00EB6840-7E46-49C2-B221-E7066CFC3338}" destId="{0C0F94AC-626F-4368-A552-F137A0DDEC81}" srcOrd="0" destOrd="0" presId="urn:microsoft.com/office/officeart/2005/8/layout/process5"/>
    <dgm:cxn modelId="{4172AB7B-BC3E-481D-A9A6-B0B594349035}" type="presOf" srcId="{BA4A0898-499C-4BDD-A383-1B4FAA10C6DE}" destId="{21BA6875-F9AE-49B1-B76A-8F39E8921D94}" srcOrd="0" destOrd="0" presId="urn:microsoft.com/office/officeart/2005/8/layout/process5"/>
    <dgm:cxn modelId="{EF7B9CA1-74EC-44DC-8DBA-7981E19A5EB7}" type="presOf" srcId="{056706A3-67C1-456C-B3E2-4EE53A732F76}" destId="{3EBF66D0-392F-40E1-8AB1-3AD9858C8F1A}" srcOrd="1" destOrd="0" presId="urn:microsoft.com/office/officeart/2005/8/layout/process5"/>
    <dgm:cxn modelId="{0958AB53-E185-4032-81FB-4EB0799114C3}" srcId="{025F5DAC-8F4D-49CB-944C-9F88CF28B37F}" destId="{BA4A0898-499C-4BDD-A383-1B4FAA10C6DE}" srcOrd="4" destOrd="0" parTransId="{B3226920-134D-45AE-B7F0-97587522E096}" sibTransId="{65953BE3-C169-42DB-91E6-0EE3849C9C04}"/>
    <dgm:cxn modelId="{BD9B071A-F639-4C14-872C-37CBADA0C20C}" srcId="{025F5DAC-8F4D-49CB-944C-9F88CF28B37F}" destId="{8809970B-7E0F-4BAB-A015-DD8EC83842D5}" srcOrd="2" destOrd="0" parTransId="{B3A6378A-5838-4BF5-B6BA-C0EA2EB7F410}" sibTransId="{056706A3-67C1-456C-B3E2-4EE53A732F76}"/>
    <dgm:cxn modelId="{966EC392-56FA-42E1-AEFD-70A8E4B8CB62}" srcId="{025F5DAC-8F4D-49CB-944C-9F88CF28B37F}" destId="{B6EA3C82-32C5-4FE0-8D1D-6765B4F49398}" srcOrd="0" destOrd="0" parTransId="{49A6FAFA-3277-499C-919F-9464179B38EE}" sibTransId="{9E1EA259-6749-4C5C-AFBC-C8714D6D5706}"/>
    <dgm:cxn modelId="{266A3A44-CC26-4EF7-BE30-3A24C37C9882}" type="presOf" srcId="{AAAF9511-50D6-4ECF-AC43-6398A4077468}" destId="{25487EC8-7594-4E38-8A02-A98CCDADEBF4}" srcOrd="0" destOrd="0" presId="urn:microsoft.com/office/officeart/2005/8/layout/process5"/>
    <dgm:cxn modelId="{793A804B-D269-4F48-BFA2-A227012ADE04}" type="presOf" srcId="{AAAF9511-50D6-4ECF-AC43-6398A4077468}" destId="{CC9243C7-030A-4B20-8A8C-89C61058A64D}" srcOrd="1" destOrd="0" presId="urn:microsoft.com/office/officeart/2005/8/layout/process5"/>
    <dgm:cxn modelId="{4FC9FF18-B3E4-492A-92DC-8B7C246348BB}" type="presOf" srcId="{056706A3-67C1-456C-B3E2-4EE53A732F76}" destId="{312AFFC7-B9D5-4C7A-A76E-B04C90D8D6E3}" srcOrd="0" destOrd="0" presId="urn:microsoft.com/office/officeart/2005/8/layout/process5"/>
    <dgm:cxn modelId="{FE32A1A5-286E-432D-8418-65B11B433D2C}" type="presOf" srcId="{025F5DAC-8F4D-49CB-944C-9F88CF28B37F}" destId="{69A9348B-E3A6-4735-954C-EE91343ED041}" srcOrd="0" destOrd="0" presId="urn:microsoft.com/office/officeart/2005/8/layout/process5"/>
    <dgm:cxn modelId="{0179C2F8-6AC5-4996-8A20-C8A6EDF8E6AB}" type="presOf" srcId="{8809970B-7E0F-4BAB-A015-DD8EC83842D5}" destId="{BF4F6756-729B-4145-B71D-8C46EC117781}" srcOrd="0" destOrd="0" presId="urn:microsoft.com/office/officeart/2005/8/layout/process5"/>
    <dgm:cxn modelId="{EAC8E264-5296-4FA2-A8FF-E6B09877AE7C}" type="presOf" srcId="{9E1EA259-6749-4C5C-AFBC-C8714D6D5706}" destId="{CEBEFBD3-E571-4198-A79A-02E0484870CE}" srcOrd="0" destOrd="0" presId="urn:microsoft.com/office/officeart/2005/8/layout/process5"/>
    <dgm:cxn modelId="{4BD38AF3-B985-4DD3-B020-A52D18A84060}" type="presOf" srcId="{9E1EA259-6749-4C5C-AFBC-C8714D6D5706}" destId="{065ACB98-656C-495A-87E4-9D1D3CB18D97}" srcOrd="1" destOrd="0" presId="urn:microsoft.com/office/officeart/2005/8/layout/process5"/>
    <dgm:cxn modelId="{B3873F4E-CF14-4F74-8B96-A1EC3D53C6D4}" type="presParOf" srcId="{69A9348B-E3A6-4735-954C-EE91343ED041}" destId="{6AE43B01-6A3C-489B-84E1-82C08616182C}" srcOrd="0" destOrd="0" presId="urn:microsoft.com/office/officeart/2005/8/layout/process5"/>
    <dgm:cxn modelId="{5CCCC95B-9B6F-4924-8D30-60E569E79302}" type="presParOf" srcId="{69A9348B-E3A6-4735-954C-EE91343ED041}" destId="{CEBEFBD3-E571-4198-A79A-02E0484870CE}" srcOrd="1" destOrd="0" presId="urn:microsoft.com/office/officeart/2005/8/layout/process5"/>
    <dgm:cxn modelId="{DDC28D26-BC42-43F7-8F1D-D4CEFDD4C5D7}" type="presParOf" srcId="{CEBEFBD3-E571-4198-A79A-02E0484870CE}" destId="{065ACB98-656C-495A-87E4-9D1D3CB18D97}" srcOrd="0" destOrd="0" presId="urn:microsoft.com/office/officeart/2005/8/layout/process5"/>
    <dgm:cxn modelId="{A0A24BE0-17C2-4F4D-8962-6F9AC73FA3FC}" type="presParOf" srcId="{69A9348B-E3A6-4735-954C-EE91343ED041}" destId="{5DDEEA09-55D3-4DC1-B312-ADE98F5067E2}" srcOrd="2" destOrd="0" presId="urn:microsoft.com/office/officeart/2005/8/layout/process5"/>
    <dgm:cxn modelId="{B747B990-0378-439D-B0BA-00B9E46906CD}" type="presParOf" srcId="{69A9348B-E3A6-4735-954C-EE91343ED041}" destId="{25487EC8-7594-4E38-8A02-A98CCDADEBF4}" srcOrd="3" destOrd="0" presId="urn:microsoft.com/office/officeart/2005/8/layout/process5"/>
    <dgm:cxn modelId="{6225F746-F8CC-4F0C-B24C-1DA0A584BB18}" type="presParOf" srcId="{25487EC8-7594-4E38-8A02-A98CCDADEBF4}" destId="{CC9243C7-030A-4B20-8A8C-89C61058A64D}" srcOrd="0" destOrd="0" presId="urn:microsoft.com/office/officeart/2005/8/layout/process5"/>
    <dgm:cxn modelId="{B61221D4-E4F4-4918-BFAF-BFA11308D4C8}" type="presParOf" srcId="{69A9348B-E3A6-4735-954C-EE91343ED041}" destId="{BF4F6756-729B-4145-B71D-8C46EC117781}" srcOrd="4" destOrd="0" presId="urn:microsoft.com/office/officeart/2005/8/layout/process5"/>
    <dgm:cxn modelId="{24C5AA98-6329-4366-B51A-B838E75299AE}" type="presParOf" srcId="{69A9348B-E3A6-4735-954C-EE91343ED041}" destId="{312AFFC7-B9D5-4C7A-A76E-B04C90D8D6E3}" srcOrd="5" destOrd="0" presId="urn:microsoft.com/office/officeart/2005/8/layout/process5"/>
    <dgm:cxn modelId="{59E9CB0B-82E3-48B3-9B06-495C820E01F6}" type="presParOf" srcId="{312AFFC7-B9D5-4C7A-A76E-B04C90D8D6E3}" destId="{3EBF66D0-392F-40E1-8AB1-3AD9858C8F1A}" srcOrd="0" destOrd="0" presId="urn:microsoft.com/office/officeart/2005/8/layout/process5"/>
    <dgm:cxn modelId="{CE3CAFE1-F59E-47C4-AAAC-B8799B934B7B}" type="presParOf" srcId="{69A9348B-E3A6-4735-954C-EE91343ED041}" destId="{2887B4D3-D279-40E3-A530-CBFCFC7657D7}" srcOrd="6" destOrd="0" presId="urn:microsoft.com/office/officeart/2005/8/layout/process5"/>
    <dgm:cxn modelId="{ABC71D81-BD32-48D8-A839-D2B9E93D57DB}" type="presParOf" srcId="{69A9348B-E3A6-4735-954C-EE91343ED041}" destId="{0C0F94AC-626F-4368-A552-F137A0DDEC81}" srcOrd="7" destOrd="0" presId="urn:microsoft.com/office/officeart/2005/8/layout/process5"/>
    <dgm:cxn modelId="{AC5B975E-24FE-4795-9BA0-A823F29017E9}" type="presParOf" srcId="{0C0F94AC-626F-4368-A552-F137A0DDEC81}" destId="{FD5DEBD3-D1AB-46F0-99E8-F96F5CB6F650}" srcOrd="0" destOrd="0" presId="urn:microsoft.com/office/officeart/2005/8/layout/process5"/>
    <dgm:cxn modelId="{3D944CD9-7737-4357-A9F8-8F92B4CDB5AF}" type="presParOf" srcId="{69A9348B-E3A6-4735-954C-EE91343ED041}" destId="{21BA6875-F9AE-49B1-B76A-8F39E8921D94}" srcOrd="8" destOrd="0" presId="urn:microsoft.com/office/officeart/2005/8/layout/process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47393-067D-46C2-B3C9-5CFF281BC24F}">
      <dsp:nvSpPr>
        <dsp:cNvPr id="0" name=""/>
        <dsp:cNvSpPr/>
      </dsp:nvSpPr>
      <dsp:spPr>
        <a:xfrm rot="5400000">
          <a:off x="1887983" y="806966"/>
          <a:ext cx="1239973" cy="107877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P</a:t>
          </a:r>
          <a:endParaRPr lang="en-IN" sz="3900" kern="1200" dirty="0"/>
        </a:p>
      </dsp:txBody>
      <dsp:txXfrm rot="-5400000">
        <a:off x="2136690" y="919597"/>
        <a:ext cx="742558" cy="853515"/>
      </dsp:txXfrm>
    </dsp:sp>
    <dsp:sp modelId="{09C744AC-D93F-4E20-8969-EDD342698EDD}">
      <dsp:nvSpPr>
        <dsp:cNvPr id="0" name=""/>
        <dsp:cNvSpPr/>
      </dsp:nvSpPr>
      <dsp:spPr>
        <a:xfrm>
          <a:off x="3080093" y="974362"/>
          <a:ext cx="1383810" cy="743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1</a:t>
          </a:r>
          <a:endParaRPr lang="en-IN" sz="3400" kern="1200" dirty="0"/>
        </a:p>
      </dsp:txBody>
      <dsp:txXfrm>
        <a:off x="3080093" y="974362"/>
        <a:ext cx="1383810" cy="743984"/>
      </dsp:txXfrm>
    </dsp:sp>
    <dsp:sp modelId="{4D59D235-CEC2-450A-BE72-D726625F7173}">
      <dsp:nvSpPr>
        <dsp:cNvPr id="0" name=""/>
        <dsp:cNvSpPr/>
      </dsp:nvSpPr>
      <dsp:spPr>
        <a:xfrm rot="5400000">
          <a:off x="722904" y="806966"/>
          <a:ext cx="1239973" cy="107877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600" kern="1200"/>
        </a:p>
      </dsp:txBody>
      <dsp:txXfrm rot="-5400000">
        <a:off x="971611" y="919597"/>
        <a:ext cx="742558" cy="853515"/>
      </dsp:txXfrm>
    </dsp:sp>
    <dsp:sp modelId="{375BD56A-1EC9-4958-867D-E0B622596016}">
      <dsp:nvSpPr>
        <dsp:cNvPr id="0" name=""/>
        <dsp:cNvSpPr/>
      </dsp:nvSpPr>
      <dsp:spPr>
        <a:xfrm rot="5400000">
          <a:off x="1303211" y="1859455"/>
          <a:ext cx="1239973" cy="107877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Q</a:t>
          </a:r>
          <a:endParaRPr lang="en-IN" sz="3900" kern="1200" dirty="0"/>
        </a:p>
      </dsp:txBody>
      <dsp:txXfrm rot="-5400000">
        <a:off x="1551918" y="1972086"/>
        <a:ext cx="742558" cy="853515"/>
      </dsp:txXfrm>
    </dsp:sp>
    <dsp:sp modelId="{D5BE9F0D-64EA-4DD2-8C97-8F4BB3AC436F}">
      <dsp:nvSpPr>
        <dsp:cNvPr id="0" name=""/>
        <dsp:cNvSpPr/>
      </dsp:nvSpPr>
      <dsp:spPr>
        <a:xfrm>
          <a:off x="0" y="2026852"/>
          <a:ext cx="1339171" cy="743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2</a:t>
          </a:r>
          <a:endParaRPr lang="en-IN" sz="3400" kern="1200" dirty="0"/>
        </a:p>
      </dsp:txBody>
      <dsp:txXfrm>
        <a:off x="0" y="2026852"/>
        <a:ext cx="1339171" cy="743984"/>
      </dsp:txXfrm>
    </dsp:sp>
    <dsp:sp modelId="{89D92C54-5CAD-4462-A773-6E0083E3C0B6}">
      <dsp:nvSpPr>
        <dsp:cNvPr id="0" name=""/>
        <dsp:cNvSpPr/>
      </dsp:nvSpPr>
      <dsp:spPr>
        <a:xfrm rot="5400000">
          <a:off x="2468290" y="1859455"/>
          <a:ext cx="1239973" cy="107877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600" kern="1200"/>
        </a:p>
      </dsp:txBody>
      <dsp:txXfrm rot="-5400000">
        <a:off x="2716997" y="1972086"/>
        <a:ext cx="742558" cy="853515"/>
      </dsp:txXfrm>
    </dsp:sp>
    <dsp:sp modelId="{E33E72B1-BC45-4B71-8F7A-1B0DA02702B6}">
      <dsp:nvSpPr>
        <dsp:cNvPr id="0" name=""/>
        <dsp:cNvSpPr/>
      </dsp:nvSpPr>
      <dsp:spPr>
        <a:xfrm rot="5400000">
          <a:off x="1973368" y="2993659"/>
          <a:ext cx="1239973" cy="107877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R</a:t>
          </a:r>
          <a:endParaRPr lang="en-IN" sz="3900" kern="1200" dirty="0"/>
        </a:p>
      </dsp:txBody>
      <dsp:txXfrm rot="-5400000">
        <a:off x="2222075" y="3106290"/>
        <a:ext cx="742558" cy="853515"/>
      </dsp:txXfrm>
    </dsp:sp>
    <dsp:sp modelId="{24F667F1-6703-45F4-804E-56372949D35A}">
      <dsp:nvSpPr>
        <dsp:cNvPr id="0" name=""/>
        <dsp:cNvSpPr/>
      </dsp:nvSpPr>
      <dsp:spPr>
        <a:xfrm>
          <a:off x="3080093" y="3079341"/>
          <a:ext cx="1383810" cy="743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3</a:t>
          </a:r>
          <a:endParaRPr lang="en-IN" sz="3400" kern="1200" dirty="0"/>
        </a:p>
      </dsp:txBody>
      <dsp:txXfrm>
        <a:off x="3080093" y="3079341"/>
        <a:ext cx="1383810" cy="743984"/>
      </dsp:txXfrm>
    </dsp:sp>
    <dsp:sp modelId="{F3D67CAC-690B-4C66-A06D-5F14F53C87B1}">
      <dsp:nvSpPr>
        <dsp:cNvPr id="0" name=""/>
        <dsp:cNvSpPr/>
      </dsp:nvSpPr>
      <dsp:spPr>
        <a:xfrm rot="5400000">
          <a:off x="722904" y="2911944"/>
          <a:ext cx="1239973" cy="107877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600" kern="1200"/>
        </a:p>
      </dsp:txBody>
      <dsp:txXfrm rot="-5400000">
        <a:off x="971611" y="3024575"/>
        <a:ext cx="742558" cy="8535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E43B01-6A3C-489B-84E1-82C08616182C}">
      <dsp:nvSpPr>
        <dsp:cNvPr id="0" name=""/>
        <dsp:cNvSpPr/>
      </dsp:nvSpPr>
      <dsp:spPr>
        <a:xfrm>
          <a:off x="561" y="838098"/>
          <a:ext cx="1197347" cy="7184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A</a:t>
          </a:r>
          <a:endParaRPr lang="en-IN" sz="3100" kern="1200" dirty="0"/>
        </a:p>
      </dsp:txBody>
      <dsp:txXfrm>
        <a:off x="21602" y="859139"/>
        <a:ext cx="1155265" cy="676326"/>
      </dsp:txXfrm>
    </dsp:sp>
    <dsp:sp modelId="{CEBEFBD3-E571-4198-A79A-02E0484870CE}">
      <dsp:nvSpPr>
        <dsp:cNvPr id="0" name=""/>
        <dsp:cNvSpPr/>
      </dsp:nvSpPr>
      <dsp:spPr>
        <a:xfrm>
          <a:off x="1303276" y="1048831"/>
          <a:ext cx="253837" cy="296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/>
        </a:p>
      </dsp:txBody>
      <dsp:txXfrm>
        <a:off x="1303276" y="1108219"/>
        <a:ext cx="177686" cy="178166"/>
      </dsp:txXfrm>
    </dsp:sp>
    <dsp:sp modelId="{5DDEEA09-55D3-4DC1-B312-ADE98F5067E2}">
      <dsp:nvSpPr>
        <dsp:cNvPr id="0" name=""/>
        <dsp:cNvSpPr/>
      </dsp:nvSpPr>
      <dsp:spPr>
        <a:xfrm>
          <a:off x="1676848" y="838098"/>
          <a:ext cx="1197347" cy="7184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B</a:t>
          </a:r>
          <a:endParaRPr lang="en-IN" sz="3100" kern="1200" dirty="0"/>
        </a:p>
      </dsp:txBody>
      <dsp:txXfrm>
        <a:off x="1697889" y="859139"/>
        <a:ext cx="1155265" cy="676326"/>
      </dsp:txXfrm>
    </dsp:sp>
    <dsp:sp modelId="{25487EC8-7594-4E38-8A02-A98CCDADEBF4}">
      <dsp:nvSpPr>
        <dsp:cNvPr id="0" name=""/>
        <dsp:cNvSpPr/>
      </dsp:nvSpPr>
      <dsp:spPr>
        <a:xfrm rot="5400000">
          <a:off x="2148603" y="1640321"/>
          <a:ext cx="253837" cy="296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/>
        </a:p>
      </dsp:txBody>
      <dsp:txXfrm rot="-5400000">
        <a:off x="2186439" y="1661874"/>
        <a:ext cx="178166" cy="177686"/>
      </dsp:txXfrm>
    </dsp:sp>
    <dsp:sp modelId="{BF4F6756-729B-4145-B71D-8C46EC117781}">
      <dsp:nvSpPr>
        <dsp:cNvPr id="0" name=""/>
        <dsp:cNvSpPr/>
      </dsp:nvSpPr>
      <dsp:spPr>
        <a:xfrm>
          <a:off x="1676848" y="2035446"/>
          <a:ext cx="1197347" cy="7184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</a:t>
          </a:r>
          <a:endParaRPr lang="en-IN" sz="3100" kern="1200" dirty="0"/>
        </a:p>
      </dsp:txBody>
      <dsp:txXfrm>
        <a:off x="1697889" y="2056487"/>
        <a:ext cx="1155265" cy="676326"/>
      </dsp:txXfrm>
    </dsp:sp>
    <dsp:sp modelId="{312AFFC7-B9D5-4C7A-A76E-B04C90D8D6E3}">
      <dsp:nvSpPr>
        <dsp:cNvPr id="0" name=""/>
        <dsp:cNvSpPr/>
      </dsp:nvSpPr>
      <dsp:spPr>
        <a:xfrm rot="10800000">
          <a:off x="1317644" y="2246179"/>
          <a:ext cx="253837" cy="296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/>
        </a:p>
      </dsp:txBody>
      <dsp:txXfrm rot="10800000">
        <a:off x="1393795" y="2305567"/>
        <a:ext cx="177686" cy="178166"/>
      </dsp:txXfrm>
    </dsp:sp>
    <dsp:sp modelId="{2887B4D3-D279-40E3-A530-CBFCFC7657D7}">
      <dsp:nvSpPr>
        <dsp:cNvPr id="0" name=""/>
        <dsp:cNvSpPr/>
      </dsp:nvSpPr>
      <dsp:spPr>
        <a:xfrm>
          <a:off x="561" y="2035446"/>
          <a:ext cx="1197347" cy="7184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D</a:t>
          </a:r>
          <a:endParaRPr lang="en-IN" sz="3100" kern="1200" dirty="0"/>
        </a:p>
      </dsp:txBody>
      <dsp:txXfrm>
        <a:off x="21602" y="2056487"/>
        <a:ext cx="1155265" cy="676326"/>
      </dsp:txXfrm>
    </dsp:sp>
    <dsp:sp modelId="{0C0F94AC-626F-4368-A552-F137A0DDEC81}">
      <dsp:nvSpPr>
        <dsp:cNvPr id="0" name=""/>
        <dsp:cNvSpPr/>
      </dsp:nvSpPr>
      <dsp:spPr>
        <a:xfrm rot="5400000">
          <a:off x="472316" y="2837669"/>
          <a:ext cx="253837" cy="296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/>
        </a:p>
      </dsp:txBody>
      <dsp:txXfrm rot="-5400000">
        <a:off x="510152" y="2859222"/>
        <a:ext cx="178166" cy="177686"/>
      </dsp:txXfrm>
    </dsp:sp>
    <dsp:sp modelId="{21BA6875-F9AE-49B1-B76A-8F39E8921D94}">
      <dsp:nvSpPr>
        <dsp:cNvPr id="0" name=""/>
        <dsp:cNvSpPr/>
      </dsp:nvSpPr>
      <dsp:spPr>
        <a:xfrm>
          <a:off x="561" y="3232794"/>
          <a:ext cx="1197347" cy="7184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</a:t>
          </a:r>
          <a:endParaRPr lang="en-IN" sz="3100" kern="1200" dirty="0"/>
        </a:p>
      </dsp:txBody>
      <dsp:txXfrm>
        <a:off x="21602" y="3253835"/>
        <a:ext cx="1155265" cy="676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4E585-F436-4121-8B06-2160BF3A748E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755B6-0F9E-4A29-8442-7126BEC11AFF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9109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120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1pPr>
    <a:lvl2pPr marL="1239560" algn="l" defTabSz="2479120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2pPr>
    <a:lvl3pPr marL="2479120" algn="l" defTabSz="2479120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3pPr>
    <a:lvl4pPr marL="3718680" algn="l" defTabSz="2479120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4pPr>
    <a:lvl5pPr marL="4958240" algn="l" defTabSz="2479120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5pPr>
    <a:lvl6pPr marL="6197799" algn="l" defTabSz="2479120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6pPr>
    <a:lvl7pPr marL="7437359" algn="l" defTabSz="2479120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7pPr>
    <a:lvl8pPr marL="8676919" algn="l" defTabSz="2479120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8pPr>
    <a:lvl9pPr marL="9916479" algn="l" defTabSz="2479120" rtl="0" eaLnBrk="1" latinLnBrk="0" hangingPunct="1">
      <a:defRPr sz="325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930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033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348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203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0619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130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984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455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349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09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286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C68D3-2243-40CB-B9A8-59ED9F610283}" type="datetimeFigureOut">
              <a:rPr lang="en-IN" smtClean="0"/>
              <a:t>28-03-2024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C2D29-98AD-4BBC-8020-46678188064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307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diagramColors" Target="../diagrams/colors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Layout" Target="../diagrams/layout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2.png"/><Relationship Id="rId10" Type="http://schemas.openxmlformats.org/officeDocument/2006/relationships/diagramData" Target="../diagrams/data2.xml"/><Relationship Id="rId4" Type="http://schemas.openxmlformats.org/officeDocument/2006/relationships/diagramLayout" Target="../diagrams/layout1.xml"/><Relationship Id="rId9" Type="http://schemas.openxmlformats.org/officeDocument/2006/relationships/chart" Target="../charts/chart2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13707" y="26166035"/>
            <a:ext cx="21156211" cy="3754210"/>
          </a:xfrm>
          <a:prstGeom prst="rect">
            <a:avLst/>
          </a:prstGeom>
          <a:solidFill>
            <a:srgbClr val="017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889"/>
          </a:p>
        </p:txBody>
      </p:sp>
      <p:sp>
        <p:nvSpPr>
          <p:cNvPr id="29" name="Rectangle 28"/>
          <p:cNvSpPr/>
          <p:nvPr/>
        </p:nvSpPr>
        <p:spPr>
          <a:xfrm>
            <a:off x="118701" y="341793"/>
            <a:ext cx="21156211" cy="3754210"/>
          </a:xfrm>
          <a:prstGeom prst="rect">
            <a:avLst/>
          </a:prstGeom>
          <a:solidFill>
            <a:srgbClr val="017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889"/>
          </a:p>
        </p:txBody>
      </p:sp>
      <p:sp>
        <p:nvSpPr>
          <p:cNvPr id="6" name="Rectangle 5"/>
          <p:cNvSpPr/>
          <p:nvPr/>
        </p:nvSpPr>
        <p:spPr>
          <a:xfrm>
            <a:off x="113707" y="26126295"/>
            <a:ext cx="21156211" cy="3763432"/>
          </a:xfrm>
          <a:prstGeom prst="rect">
            <a:avLst/>
          </a:prstGeom>
          <a:solidFill>
            <a:srgbClr val="004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889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14534427" y="3918855"/>
            <a:ext cx="5724191" cy="1072406"/>
          </a:xfrm>
          <a:prstGeom prst="triangle">
            <a:avLst>
              <a:gd name="adj" fmla="val 49070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89"/>
          </a:p>
        </p:txBody>
      </p:sp>
      <p:sp>
        <p:nvSpPr>
          <p:cNvPr id="5" name="Rectangle 4"/>
          <p:cNvSpPr/>
          <p:nvPr/>
        </p:nvSpPr>
        <p:spPr>
          <a:xfrm>
            <a:off x="113708" y="155423"/>
            <a:ext cx="21156211" cy="3763432"/>
          </a:xfrm>
          <a:prstGeom prst="rect">
            <a:avLst/>
          </a:prstGeom>
          <a:solidFill>
            <a:srgbClr val="004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889"/>
          </a:p>
        </p:txBody>
      </p:sp>
      <p:grpSp>
        <p:nvGrpSpPr>
          <p:cNvPr id="10" name="Group 9"/>
          <p:cNvGrpSpPr/>
          <p:nvPr/>
        </p:nvGrpSpPr>
        <p:grpSpPr>
          <a:xfrm>
            <a:off x="14534427" y="120655"/>
            <a:ext cx="5724191" cy="4663813"/>
            <a:chOff x="20724456" y="228237"/>
            <a:chExt cx="8191500" cy="6674067"/>
          </a:xfrm>
          <a:solidFill>
            <a:srgbClr val="01799E"/>
          </a:solidFill>
        </p:grpSpPr>
        <p:sp>
          <p:nvSpPr>
            <p:cNvPr id="8" name="Isosceles Triangle 7"/>
            <p:cNvSpPr/>
            <p:nvPr/>
          </p:nvSpPr>
          <p:spPr>
            <a:xfrm rot="10800000">
              <a:off x="20724456" y="5814074"/>
              <a:ext cx="8191500" cy="1088230"/>
            </a:xfrm>
            <a:prstGeom prst="triangle">
              <a:avLst>
                <a:gd name="adj" fmla="val 490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889" baseline="-250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0724456" y="228237"/>
              <a:ext cx="8191500" cy="56473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889" baseline="-25000"/>
            </a:p>
          </p:txBody>
        </p:sp>
      </p:grp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37046" y="5302636"/>
            <a:ext cx="6289168" cy="19087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700000"/>
                </a:solidFill>
                <a:latin typeface="Bahnschrift" panose="020B0502040204020203" pitchFamily="34" charset="0"/>
              </a:rPr>
              <a:t>Introduction</a:t>
            </a:r>
          </a:p>
          <a:p>
            <a:r>
              <a:rPr lang="en-US" sz="2400" dirty="0" smtClean="0">
                <a:latin typeface="Bahnschrift" panose="020B0502040204020203" pitchFamily="34" charset="0"/>
              </a:rPr>
              <a:t>T</a:t>
            </a:r>
            <a:r>
              <a:rPr lang="en-US" sz="2400" dirty="0" smtClean="0">
                <a:latin typeface="Century Gothic" panose="020B0502020202020204" pitchFamily="34" charset="0"/>
              </a:rPr>
              <a:t>he poster has to be in </a:t>
            </a:r>
            <a:r>
              <a:rPr lang="en-US" sz="2400" dirty="0">
                <a:latin typeface="Century Gothic" panose="020B0502020202020204" pitchFamily="34" charset="0"/>
              </a:rPr>
              <a:t>A1 size (59.4 x 84.1 </a:t>
            </a:r>
            <a:r>
              <a:rPr lang="en-US" sz="2400" dirty="0" smtClean="0">
                <a:latin typeface="Century Gothic" panose="020B0502020202020204" pitchFamily="34" charset="0"/>
              </a:rPr>
              <a:t>centimeters)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Font in the main text should be more than 24.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Heading and sub heading should be more than 40.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You may follow multiple column or single column as per your convenience.</a:t>
            </a:r>
          </a:p>
          <a:p>
            <a:endParaRPr lang="en-US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700000"/>
                </a:solidFill>
                <a:latin typeface="Bahnschrift" panose="020B0502040204020203" pitchFamily="34" charset="0"/>
              </a:rPr>
              <a:t>Objectives</a:t>
            </a:r>
            <a:endParaRPr lang="en-US" sz="4000" dirty="0">
              <a:solidFill>
                <a:srgbClr val="700000"/>
              </a:solidFill>
              <a:latin typeface="Bahnschrift" panose="020B0502040204020203" pitchFamily="34" charset="0"/>
            </a:endParaRPr>
          </a:p>
          <a:p>
            <a:r>
              <a:rPr lang="en-US" sz="2400" dirty="0" smtClean="0">
                <a:latin typeface="Century Gothic" panose="020B0502020202020204" pitchFamily="34" charset="0"/>
              </a:rPr>
              <a:t>A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B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C</a:t>
            </a:r>
          </a:p>
          <a:p>
            <a:pPr marL="0" indent="0">
              <a:buNone/>
            </a:pPr>
            <a:endParaRPr lang="en-US" sz="2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700000"/>
                </a:solidFill>
                <a:latin typeface="Bahnschrift" panose="020B0502040204020203" pitchFamily="34" charset="0"/>
              </a:rPr>
              <a:t>Methodology</a:t>
            </a:r>
            <a:endParaRPr lang="en-US" sz="4000" dirty="0">
              <a:solidFill>
                <a:srgbClr val="700000"/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>The system </a:t>
            </a:r>
            <a:r>
              <a:rPr lang="en-US" sz="2400" dirty="0">
                <a:latin typeface="Century Gothic" panose="020B0502020202020204" pitchFamily="34" charset="0"/>
              </a:rPr>
              <a:t>of methods and principles </a:t>
            </a:r>
            <a:r>
              <a:rPr lang="en-US" sz="2400" dirty="0" smtClean="0">
                <a:latin typeface="Century Gothic" panose="020B0502020202020204" pitchFamily="34" charset="0"/>
              </a:rPr>
              <a:t>used for </a:t>
            </a:r>
            <a:r>
              <a:rPr lang="en-US" sz="2400" dirty="0">
                <a:latin typeface="Century Gothic" panose="020B0502020202020204" pitchFamily="34" charset="0"/>
              </a:rPr>
              <a:t>doing </a:t>
            </a:r>
            <a:r>
              <a:rPr lang="en-US" sz="2400" dirty="0" smtClean="0">
                <a:latin typeface="Century Gothic" panose="020B0502020202020204" pitchFamily="34" charset="0"/>
              </a:rPr>
              <a:t>the work may represented using flow charts.</a:t>
            </a:r>
            <a:endParaRPr lang="en-IN" sz="2400" dirty="0">
              <a:latin typeface="Bauhaus 93" panose="04030905020B02020C02" pitchFamily="82" charset="0"/>
            </a:endParaRPr>
          </a:p>
          <a:p>
            <a:pPr marL="0" indent="0">
              <a:buNone/>
            </a:pPr>
            <a:endParaRPr lang="en-IN" sz="2800" dirty="0">
              <a:latin typeface="Bauhaus 93" panose="04030905020B02020C02" pitchFamily="82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91527" y="193081"/>
            <a:ext cx="13381648" cy="3696638"/>
          </a:xfrm>
          <a:prstGeom prst="rect">
            <a:avLst/>
          </a:prstGeom>
        </p:spPr>
        <p:txBody>
          <a:bodyPr vert="horz" lIns="63898" tIns="31949" rIns="63898" bIns="31949" rtlCol="0" anchor="ctr">
            <a:noAutofit/>
          </a:bodyPr>
          <a:lstStyle>
            <a:lvl1pPr algn="l" defTabSz="30600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7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4612" b="1" dirty="0">
                <a:solidFill>
                  <a:schemeClr val="bg1"/>
                </a:solidFill>
                <a:latin typeface="Century Gothic" panose="020B0502020202020204" pitchFamily="34" charset="0"/>
              </a:rPr>
              <a:t>[</a:t>
            </a:r>
            <a:r>
              <a:rPr lang="en-US" sz="4612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Poster </a:t>
            </a:r>
            <a:r>
              <a:rPr lang="en-US" sz="4612" b="1" dirty="0">
                <a:solidFill>
                  <a:schemeClr val="bg1"/>
                </a:solidFill>
                <a:latin typeface="Century Gothic" panose="020B0502020202020204" pitchFamily="34" charset="0"/>
              </a:rPr>
              <a:t>ID</a:t>
            </a:r>
            <a:r>
              <a:rPr lang="en-US" sz="4612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]</a:t>
            </a:r>
            <a:endParaRPr lang="en-US" sz="4612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612" b="1" dirty="0">
                <a:solidFill>
                  <a:schemeClr val="bg1"/>
                </a:solidFill>
                <a:latin typeface="Century Gothic" panose="020B0502020202020204" pitchFamily="34" charset="0"/>
              </a:rPr>
              <a:t>TITLE OF THE </a:t>
            </a:r>
            <a:r>
              <a:rPr lang="en-US" sz="4612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POSTER </a:t>
            </a:r>
          </a:p>
          <a:p>
            <a:pPr>
              <a:lnSpc>
                <a:spcPct val="150000"/>
              </a:lnSpc>
            </a:pPr>
            <a:r>
              <a:rPr lang="en-US" sz="3354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[Authors </a:t>
            </a:r>
            <a:r>
              <a:rPr lang="en-US" sz="3354" b="1" dirty="0">
                <a:solidFill>
                  <a:schemeClr val="bg1"/>
                </a:solidFill>
                <a:latin typeface="Century Gothic" panose="020B0502020202020204" pitchFamily="34" charset="0"/>
              </a:rPr>
              <a:t>name, Affiliation and </a:t>
            </a:r>
            <a:r>
              <a:rPr lang="en-US" sz="3354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Email]</a:t>
            </a:r>
          </a:p>
          <a:p>
            <a:pPr>
              <a:lnSpc>
                <a:spcPct val="150000"/>
              </a:lnSpc>
            </a:pPr>
            <a:endParaRPr lang="en-IN" sz="3354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Content Placeholder 13"/>
          <p:cNvSpPr txBox="1">
            <a:spLocks/>
          </p:cNvSpPr>
          <p:nvPr/>
        </p:nvSpPr>
        <p:spPr>
          <a:xfrm>
            <a:off x="7547228" y="5163995"/>
            <a:ext cx="6289168" cy="19154295"/>
          </a:xfrm>
          <a:prstGeom prst="rect">
            <a:avLst/>
          </a:prstGeom>
        </p:spPr>
        <p:txBody>
          <a:bodyPr vert="horz" lIns="63898" tIns="31949" rIns="63898" bIns="31949" rtlCol="0">
            <a:normAutofit/>
          </a:bodyPr>
          <a:lstStyle>
            <a:lvl1pPr marL="765010" indent="-765010" algn="l" defTabSz="3060040" rtl="0" eaLnBrk="1" latinLnBrk="0" hangingPunct="1">
              <a:lnSpc>
                <a:spcPct val="90000"/>
              </a:lnSpc>
              <a:spcBef>
                <a:spcPts val="3347"/>
              </a:spcBef>
              <a:buFont typeface="Arial" panose="020B0604020202020204" pitchFamily="34" charset="0"/>
              <a:buChar char="•"/>
              <a:defRPr sz="9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95030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80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25050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6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5506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8508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1510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94512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47514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005168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solidFill>
                  <a:srgbClr val="700000"/>
                </a:solidFill>
                <a:latin typeface="Bahnschrift" panose="020B0502040204020203" pitchFamily="34" charset="0"/>
              </a:rPr>
              <a:t>Major Findings</a:t>
            </a:r>
            <a:endParaRPr lang="en-US" sz="4000" dirty="0">
              <a:solidFill>
                <a:srgbClr val="700000"/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>The </a:t>
            </a:r>
            <a:r>
              <a:rPr lang="en-US" sz="2400" dirty="0">
                <a:latin typeface="Century Gothic" panose="020B0502020202020204" pitchFamily="34" charset="0"/>
              </a:rPr>
              <a:t>information they get or </a:t>
            </a:r>
            <a:r>
              <a:rPr lang="en-US" sz="2400" dirty="0" smtClean="0">
                <a:latin typeface="Century Gothic" panose="020B0502020202020204" pitchFamily="34" charset="0"/>
              </a:rPr>
              <a:t>come </a:t>
            </a:r>
            <a:r>
              <a:rPr lang="en-US" sz="2400" dirty="0">
                <a:latin typeface="Century Gothic" panose="020B0502020202020204" pitchFamily="34" charset="0"/>
              </a:rPr>
              <a:t>to as the result of </a:t>
            </a:r>
            <a:r>
              <a:rPr lang="en-US" sz="2400" dirty="0" smtClean="0">
                <a:latin typeface="Century Gothic" panose="020B0502020202020204" pitchFamily="34" charset="0"/>
              </a:rPr>
              <a:t>the </a:t>
            </a:r>
            <a:r>
              <a:rPr lang="en-US" sz="2400" dirty="0">
                <a:latin typeface="Century Gothic" panose="020B0502020202020204" pitchFamily="34" charset="0"/>
              </a:rPr>
              <a:t>investigation </a:t>
            </a:r>
            <a:r>
              <a:rPr lang="en-US" sz="2400" dirty="0" smtClean="0">
                <a:latin typeface="Century Gothic" panose="020B0502020202020204" pitchFamily="34" charset="0"/>
              </a:rPr>
              <a:t>or research represented by pictures and graphs</a:t>
            </a:r>
          </a:p>
          <a:p>
            <a:pPr marL="0" indent="0">
              <a:buNone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/>
            </a:r>
            <a:br>
              <a:rPr lang="en-US" sz="2400" dirty="0" smtClean="0">
                <a:latin typeface="Century Gothic" panose="020B0502020202020204" pitchFamily="34" charset="0"/>
              </a:rPr>
            </a:br>
            <a:endParaRPr lang="en-US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4000" dirty="0" smtClean="0">
              <a:solidFill>
                <a:srgbClr val="700000"/>
              </a:solidFill>
              <a:latin typeface="Bauhaus 93" panose="04030905020B02020C02" pitchFamily="82" charset="0"/>
            </a:endParaRPr>
          </a:p>
          <a:p>
            <a:pPr marL="0" indent="0">
              <a:buNone/>
            </a:pPr>
            <a:endParaRPr lang="en-US" sz="4000" dirty="0">
              <a:solidFill>
                <a:srgbClr val="700000"/>
              </a:solidFill>
              <a:latin typeface="Bauhaus 93" panose="04030905020B02020C02" pitchFamily="82" charset="0"/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700000"/>
                </a:solidFill>
                <a:latin typeface="Bahnschrift" panose="020B0502040204020203" pitchFamily="34" charset="0"/>
              </a:rPr>
              <a:t>Discussions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>The </a:t>
            </a:r>
            <a:r>
              <a:rPr lang="en-US" sz="2400" dirty="0">
                <a:latin typeface="Century Gothic" panose="020B0502020202020204" pitchFamily="34" charset="0"/>
              </a:rPr>
              <a:t>perfect interpretation of your results using </a:t>
            </a:r>
            <a:r>
              <a:rPr lang="en-US" sz="2400" dirty="0" smtClean="0">
                <a:latin typeface="Century Gothic" panose="020B0502020202020204" pitchFamily="34" charset="0"/>
              </a:rPr>
              <a:t>graphs or diagrams</a:t>
            </a:r>
            <a:endParaRPr lang="en-US" sz="2400" dirty="0">
              <a:solidFill>
                <a:srgbClr val="700000"/>
              </a:solidFill>
              <a:latin typeface="Bauhaus 93" panose="04030905020B02020C02" pitchFamily="82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/>
            </a:r>
            <a:br>
              <a:rPr lang="en-US" sz="2400" dirty="0" smtClean="0">
                <a:latin typeface="Century Gothic" panose="020B0502020202020204" pitchFamily="34" charset="0"/>
              </a:rPr>
            </a:br>
            <a:endParaRPr lang="en-IN" sz="2400" dirty="0">
              <a:solidFill>
                <a:srgbClr val="007EB9"/>
              </a:solidFill>
              <a:latin typeface="Bauhaus 93" panose="04030905020B02020C02" pitchFamily="82" charset="0"/>
            </a:endParaRPr>
          </a:p>
        </p:txBody>
      </p:sp>
      <p:sp>
        <p:nvSpPr>
          <p:cNvPr id="25" name="Content Placeholder 13"/>
          <p:cNvSpPr txBox="1">
            <a:spLocks/>
          </p:cNvSpPr>
          <p:nvPr/>
        </p:nvSpPr>
        <p:spPr>
          <a:xfrm>
            <a:off x="14457410" y="5171978"/>
            <a:ext cx="6289168" cy="19154295"/>
          </a:xfrm>
          <a:prstGeom prst="rect">
            <a:avLst/>
          </a:prstGeom>
        </p:spPr>
        <p:txBody>
          <a:bodyPr vert="horz" lIns="63898" tIns="31949" rIns="63898" bIns="31949" rtlCol="0">
            <a:normAutofit/>
          </a:bodyPr>
          <a:lstStyle>
            <a:lvl1pPr marL="765010" indent="-765010" algn="l" defTabSz="3060040" rtl="0" eaLnBrk="1" latinLnBrk="0" hangingPunct="1">
              <a:lnSpc>
                <a:spcPct val="90000"/>
              </a:lnSpc>
              <a:spcBef>
                <a:spcPts val="3347"/>
              </a:spcBef>
              <a:buFont typeface="Arial" panose="020B0604020202020204" pitchFamily="34" charset="0"/>
              <a:buChar char="•"/>
              <a:defRPr sz="9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95030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803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25050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6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5506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8508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41510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94512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475149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005168" indent="-765010" algn="l" defTabSz="3060040" rtl="0" eaLnBrk="1" latinLnBrk="0" hangingPunct="1">
              <a:lnSpc>
                <a:spcPct val="90000"/>
              </a:lnSpc>
              <a:spcBef>
                <a:spcPts val="1673"/>
              </a:spcBef>
              <a:buFont typeface="Arial" panose="020B0604020202020204" pitchFamily="34" charset="0"/>
              <a:buChar char="•"/>
              <a:defRPr sz="60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solidFill>
                  <a:srgbClr val="700000"/>
                </a:solidFill>
                <a:latin typeface="Bahnschrift" panose="020B0502040204020203" pitchFamily="34" charset="0"/>
              </a:rPr>
              <a:t>Conclusion</a:t>
            </a:r>
            <a:endParaRPr lang="en-US" sz="4000" dirty="0">
              <a:solidFill>
                <a:srgbClr val="700000"/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>A conclusion is the final piece of writing in </a:t>
            </a:r>
            <a:r>
              <a:rPr lang="en-US" sz="2400" dirty="0" smtClean="0">
                <a:latin typeface="Century Gothic" panose="020B0502020202020204" pitchFamily="34" charset="0"/>
              </a:rPr>
              <a:t>the research, </a:t>
            </a:r>
            <a:r>
              <a:rPr lang="en-US" sz="2400" dirty="0">
                <a:latin typeface="Century Gothic" panose="020B0502020202020204" pitchFamily="34" charset="0"/>
              </a:rPr>
              <a:t>essay, or article that summarizes the entire work. The conclusion </a:t>
            </a:r>
            <a:r>
              <a:rPr lang="en-US" sz="2400" dirty="0" smtClean="0">
                <a:latin typeface="Century Gothic" panose="020B0502020202020204" pitchFamily="34" charset="0"/>
              </a:rPr>
              <a:t>should </a:t>
            </a:r>
            <a:r>
              <a:rPr lang="en-US" sz="2400" dirty="0">
                <a:latin typeface="Century Gothic" panose="020B0502020202020204" pitchFamily="34" charset="0"/>
              </a:rPr>
              <a:t>restate your </a:t>
            </a:r>
            <a:r>
              <a:rPr lang="en-US" sz="2400" dirty="0" smtClean="0">
                <a:latin typeface="Century Gothic" panose="020B0502020202020204" pitchFamily="34" charset="0"/>
              </a:rPr>
              <a:t>work, </a:t>
            </a:r>
            <a:r>
              <a:rPr lang="en-US" sz="2400" dirty="0">
                <a:latin typeface="Century Gothic" panose="020B0502020202020204" pitchFamily="34" charset="0"/>
              </a:rPr>
              <a:t>summarize the key supporting ideas you discussed throughout the work, and offer your final impression on the central idea</a:t>
            </a:r>
            <a:r>
              <a:rPr lang="en-US" sz="24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2400" dirty="0" smtClean="0">
              <a:solidFill>
                <a:srgbClr val="700000"/>
              </a:solidFill>
              <a:latin typeface="Bauhaus 93" panose="04030905020B02020C02" pitchFamily="82" charset="0"/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700000"/>
                </a:solidFill>
                <a:latin typeface="Bahnschrift" panose="020B0502040204020203" pitchFamily="34" charset="0"/>
              </a:rPr>
              <a:t>References</a:t>
            </a:r>
            <a:endParaRPr lang="en-US" sz="4000" dirty="0">
              <a:solidFill>
                <a:srgbClr val="700000"/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>Minimum of </a:t>
            </a:r>
            <a:r>
              <a:rPr lang="en-US" sz="2400" dirty="0">
                <a:latin typeface="Century Gothic" panose="020B0502020202020204" pitchFamily="34" charset="0"/>
              </a:rPr>
              <a:t>t</a:t>
            </a:r>
            <a:r>
              <a:rPr lang="en-US" sz="2400" dirty="0" smtClean="0">
                <a:latin typeface="Century Gothic" panose="020B0502020202020204" pitchFamily="34" charset="0"/>
              </a:rPr>
              <a:t>hree and maximum of five reference.</a:t>
            </a:r>
          </a:p>
          <a:p>
            <a:pPr marL="0" indent="0" algn="just"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700000"/>
                </a:solidFill>
                <a:latin typeface="Bahnschrift" panose="020B0502040204020203" pitchFamily="34" charset="0"/>
              </a:rPr>
              <a:t>Recommendations</a:t>
            </a:r>
            <a:endParaRPr lang="en-US" sz="4000" dirty="0">
              <a:solidFill>
                <a:srgbClr val="700000"/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>A suggestion/s </a:t>
            </a:r>
            <a:r>
              <a:rPr lang="en-US" sz="2400" dirty="0">
                <a:latin typeface="Century Gothic" panose="020B0502020202020204" pitchFamily="34" charset="0"/>
              </a:rPr>
              <a:t>that something is good or suitable for </a:t>
            </a:r>
            <a:r>
              <a:rPr lang="en-US" sz="2400" dirty="0" smtClean="0">
                <a:latin typeface="Century Gothic" panose="020B0502020202020204" pitchFamily="34" charset="0"/>
              </a:rPr>
              <a:t>future purpose.</a:t>
            </a:r>
          </a:p>
          <a:p>
            <a:pPr marL="0" indent="0" algn="just">
              <a:buNone/>
            </a:pPr>
            <a:r>
              <a:rPr lang="en-US" sz="2400" dirty="0">
                <a:latin typeface="Century Gothic" panose="020B0502020202020204" pitchFamily="34" charset="0"/>
              </a:rPr>
              <a:t/>
            </a:r>
            <a:br>
              <a:rPr lang="en-US" sz="2400" dirty="0">
                <a:latin typeface="Century Gothic" panose="020B0502020202020204" pitchFamily="34" charset="0"/>
              </a:rPr>
            </a:br>
            <a:endParaRPr lang="en-IN" sz="2400" dirty="0">
              <a:solidFill>
                <a:srgbClr val="007EB9"/>
              </a:solidFill>
              <a:latin typeface="Bauhaus 93" panose="04030905020B02020C02" pitchFamily="82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14590249" y="25289497"/>
            <a:ext cx="5724191" cy="1072406"/>
          </a:xfrm>
          <a:prstGeom prst="triangle">
            <a:avLst>
              <a:gd name="adj" fmla="val 49070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89"/>
          </a:p>
        </p:txBody>
      </p:sp>
      <p:grpSp>
        <p:nvGrpSpPr>
          <p:cNvPr id="22" name="Group 21"/>
          <p:cNvGrpSpPr/>
          <p:nvPr/>
        </p:nvGrpSpPr>
        <p:grpSpPr>
          <a:xfrm rot="10800000">
            <a:off x="14590248" y="25497836"/>
            <a:ext cx="5724191" cy="4627499"/>
            <a:chOff x="20724456" y="228237"/>
            <a:chExt cx="8191500" cy="6674067"/>
          </a:xfrm>
          <a:solidFill>
            <a:srgbClr val="01799E"/>
          </a:solidFill>
        </p:grpSpPr>
        <p:sp>
          <p:nvSpPr>
            <p:cNvPr id="23" name="Isosceles Triangle 22"/>
            <p:cNvSpPr/>
            <p:nvPr/>
          </p:nvSpPr>
          <p:spPr>
            <a:xfrm rot="10800000">
              <a:off x="20724456" y="5814074"/>
              <a:ext cx="8191500" cy="1088230"/>
            </a:xfrm>
            <a:prstGeom prst="triangle">
              <a:avLst>
                <a:gd name="adj" fmla="val 490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889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724456" y="228237"/>
              <a:ext cx="8191500" cy="56473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898" tIns="31949" rIns="63898" bIns="319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 sz="889"/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1338" y="26372828"/>
            <a:ext cx="3270367" cy="3270367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935100" y="26607998"/>
            <a:ext cx="12694502" cy="29854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Research Conclave on Global </a:t>
            </a:r>
            <a:r>
              <a:rPr lang="en-US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Transformation</a:t>
            </a:r>
          </a:p>
          <a:p>
            <a:pPr algn="ctr"/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“Uniting Minds for Global Transformation”</a:t>
            </a:r>
          </a:p>
          <a:p>
            <a:pPr algn="ctr"/>
            <a:endParaRPr lang="en-US" sz="32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NATIONAL INSTITUTE OF TECHNOLOGY CA</a:t>
            </a:r>
            <a:r>
              <a:rPr lang="en-US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LICUT</a:t>
            </a: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313621419"/>
              </p:ext>
            </p:extLst>
          </p:nvPr>
        </p:nvGraphicFramePr>
        <p:xfrm>
          <a:off x="8459860" y="18914735"/>
          <a:ext cx="4463904" cy="4797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2475080910"/>
              </p:ext>
            </p:extLst>
          </p:nvPr>
        </p:nvGraphicFramePr>
        <p:xfrm>
          <a:off x="7883511" y="7429500"/>
          <a:ext cx="560389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6" name="Chart 55"/>
          <p:cNvGraphicFramePr/>
          <p:nvPr>
            <p:extLst>
              <p:ext uri="{D42A27DB-BD31-4B8C-83A1-F6EECF244321}">
                <p14:modId xmlns:p14="http://schemas.microsoft.com/office/powerpoint/2010/main" val="3987726450"/>
              </p:ext>
            </p:extLst>
          </p:nvPr>
        </p:nvGraphicFramePr>
        <p:xfrm>
          <a:off x="7865703" y="11604135"/>
          <a:ext cx="5780617" cy="3624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7" name="Diagram 56"/>
          <p:cNvGraphicFramePr/>
          <p:nvPr>
            <p:extLst>
              <p:ext uri="{D42A27DB-BD31-4B8C-83A1-F6EECF244321}">
                <p14:modId xmlns:p14="http://schemas.microsoft.com/office/powerpoint/2010/main" val="460782959"/>
              </p:ext>
            </p:extLst>
          </p:nvPr>
        </p:nvGraphicFramePr>
        <p:xfrm>
          <a:off x="1544842" y="17274281"/>
          <a:ext cx="2874758" cy="4789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27" name="Picture 2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710" y="-514734"/>
            <a:ext cx="5481622" cy="548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51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2394</TotalTime>
  <Words>214</Words>
  <Application>Microsoft Office PowerPoint</Application>
  <PresentationFormat>Custom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</vt:lpstr>
      <vt:lpstr>Bauhaus 93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Prince Thankachan</dc:creator>
  <cp:lastModifiedBy>Prince Thankachan</cp:lastModifiedBy>
  <cp:revision>59</cp:revision>
  <dcterms:created xsi:type="dcterms:W3CDTF">2018-02-26T08:58:57Z</dcterms:created>
  <dcterms:modified xsi:type="dcterms:W3CDTF">2024-03-28T14:16:01Z</dcterms:modified>
</cp:coreProperties>
</file>