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49165-BF64-46AA-A6CF-9C3641D71E6D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33043-F9A9-49E9-A612-B9FFF708A6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90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3043-F9A9-49E9-A612-B9FFF708A67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516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3043-F9A9-49E9-A612-B9FFF708A677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60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3043-F9A9-49E9-A612-B9FFF708A677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754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6000">
                <a:latin typeface="Arno Pro Smbd" panose="02020702050506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Bahnschrift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91EDD6-B511-4179-B9BF-DCCC9AD28F7E}" type="datetime1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6171" y="6301920"/>
            <a:ext cx="10319658" cy="365125"/>
          </a:xfrm>
          <a:prstGeom prst="rect">
            <a:avLst/>
          </a:prstGeom>
        </p:spPr>
        <p:txBody>
          <a:bodyPr/>
          <a:lstStyle/>
          <a:p>
            <a:r>
              <a:rPr lang="en-IN" smtClean="0"/>
              <a:t>Title of the Paper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5829" y="6041572"/>
            <a:ext cx="783770" cy="673100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fld id="{ED1E83CB-9142-47E7-B35C-F4BEC530C19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198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1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255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54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057" y="691698"/>
            <a:ext cx="10297886" cy="886730"/>
          </a:xfrm>
        </p:spPr>
        <p:txBody>
          <a:bodyPr>
            <a:noAutofit/>
          </a:bodyPr>
          <a:lstStyle>
            <a:lvl1pPr>
              <a:defRPr>
                <a:latin typeface="Arno Pro Smbd" panose="02020702050506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057" y="1731818"/>
            <a:ext cx="10297886" cy="4445144"/>
          </a:xfrm>
        </p:spPr>
        <p:txBody>
          <a:bodyPr>
            <a:noAutofit/>
          </a:bodyPr>
          <a:lstStyle>
            <a:lvl1pPr>
              <a:defRPr>
                <a:latin typeface="Bahnschrift Light" panose="020B0502040204020203" pitchFamily="34" charset="0"/>
              </a:defRPr>
            </a:lvl1pPr>
            <a:lvl2pPr>
              <a:defRPr>
                <a:latin typeface="Bahnschrift Light" panose="020B0502040204020203" pitchFamily="34" charset="0"/>
              </a:defRPr>
            </a:lvl2pPr>
            <a:lvl3pPr>
              <a:defRPr>
                <a:latin typeface="Bahnschrift Light" panose="020B0502040204020203" pitchFamily="34" charset="0"/>
              </a:defRPr>
            </a:lvl3pPr>
            <a:lvl4pPr>
              <a:defRPr>
                <a:latin typeface="Bahnschrift Light" panose="020B0502040204020203" pitchFamily="34" charset="0"/>
              </a:defRPr>
            </a:lvl4pPr>
            <a:lvl5pPr>
              <a:defRPr>
                <a:latin typeface="Bahnschrift Light" panose="020B05020402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F7D268-2AD9-48FE-821B-062562384E91}" type="datetime1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7057" y="6301920"/>
            <a:ext cx="10297886" cy="365125"/>
          </a:xfrm>
          <a:prstGeom prst="rect">
            <a:avLst/>
          </a:prstGeom>
        </p:spPr>
        <p:txBody>
          <a:bodyPr/>
          <a:lstStyle/>
          <a:p>
            <a:r>
              <a:rPr lang="en-IN" smtClean="0"/>
              <a:t>Title of the Paper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44943" y="6030687"/>
            <a:ext cx="816428" cy="712334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fld id="{ED1E83CB-9142-47E7-B35C-F4BEC530C19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692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89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058" y="702583"/>
            <a:ext cx="10297884" cy="8629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7058" y="1619995"/>
            <a:ext cx="4963884" cy="455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1058" y="1619994"/>
            <a:ext cx="4963884" cy="45569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AB337D-A2F8-49EB-8FCD-158DE6A07D33}" type="datetime1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47058" y="6301920"/>
            <a:ext cx="10297884" cy="365125"/>
          </a:xfrm>
          <a:prstGeom prst="rect">
            <a:avLst/>
          </a:prstGeom>
        </p:spPr>
        <p:txBody>
          <a:bodyPr/>
          <a:lstStyle/>
          <a:p>
            <a:r>
              <a:rPr lang="en-IN" smtClean="0"/>
              <a:t>Title of the Paper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44942" y="6041572"/>
            <a:ext cx="805543" cy="679904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fld id="{ED1E83CB-9142-47E7-B35C-F4BEC530C19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331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943" y="684049"/>
            <a:ext cx="10279290" cy="8486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943" y="1644939"/>
            <a:ext cx="49214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7943" y="2581108"/>
            <a:ext cx="4921478" cy="360855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0935" y="1644939"/>
            <a:ext cx="494571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0935" y="2581108"/>
            <a:ext cx="4945718" cy="360855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ECC6B1-1049-4D7D-8B91-EF7DB0216282}" type="datetime1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57943" y="6301920"/>
            <a:ext cx="10276114" cy="365125"/>
          </a:xfrm>
          <a:prstGeom prst="rect">
            <a:avLst/>
          </a:prstGeom>
        </p:spPr>
        <p:txBody>
          <a:bodyPr/>
          <a:lstStyle/>
          <a:p>
            <a:r>
              <a:rPr lang="en-IN" smtClean="0"/>
              <a:t>Title of the Paper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4057" y="6041572"/>
            <a:ext cx="827314" cy="700768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fld id="{ED1E83CB-9142-47E7-B35C-F4BEC530C19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043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944" y="674914"/>
            <a:ext cx="3695926" cy="97377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49" y="674915"/>
            <a:ext cx="5801278" cy="5186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7944" y="1703121"/>
            <a:ext cx="3695926" cy="41658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490CA1-CE26-40CA-9C62-B01DC8D37B04}" type="datetime1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57943" y="6301920"/>
            <a:ext cx="10276114" cy="365125"/>
          </a:xfrm>
          <a:prstGeom prst="rect">
            <a:avLst/>
          </a:prstGeom>
        </p:spPr>
        <p:txBody>
          <a:bodyPr/>
          <a:lstStyle/>
          <a:p>
            <a:r>
              <a:rPr lang="en-IN" smtClean="0"/>
              <a:t>Title of the Paper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4057" y="6019801"/>
            <a:ext cx="827314" cy="701674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D1E83CB-9142-47E7-B35C-F4BEC530C19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89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813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1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681E2-8F5A-4393-9A54-02B8AFB1AF2C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BF05-1DE4-468A-8A83-93493863FE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59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>
            <a:off x="114301" y="130023"/>
            <a:ext cx="11950700" cy="537634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11234373" y="131460"/>
            <a:ext cx="834136" cy="855514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30" name="Isosceles Triangle 29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grpSp>
        <p:nvGrpSpPr>
          <p:cNvPr id="32" name="Group 31"/>
          <p:cNvGrpSpPr/>
          <p:nvPr userDrawn="1"/>
        </p:nvGrpSpPr>
        <p:grpSpPr>
          <a:xfrm>
            <a:off x="114301" y="131460"/>
            <a:ext cx="834135" cy="855512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33" name="Isosceles Triangle 32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sp>
        <p:nvSpPr>
          <p:cNvPr id="35" name="Rectangle 34"/>
          <p:cNvSpPr/>
          <p:nvPr userDrawn="1"/>
        </p:nvSpPr>
        <p:spPr>
          <a:xfrm>
            <a:off x="2567882" y="87174"/>
            <a:ext cx="70583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Research Conclave on Global Transformation 2024</a:t>
            </a:r>
            <a:endParaRPr lang="en-US" sz="3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61" y="258772"/>
            <a:ext cx="549013" cy="54901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804" y="41844"/>
            <a:ext cx="897273" cy="897273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 rot="10800000">
            <a:off x="114300" y="6211509"/>
            <a:ext cx="11950700" cy="537634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grpSp>
        <p:nvGrpSpPr>
          <p:cNvPr id="39" name="Group 38"/>
          <p:cNvGrpSpPr/>
          <p:nvPr userDrawn="1"/>
        </p:nvGrpSpPr>
        <p:grpSpPr>
          <a:xfrm rot="10800000">
            <a:off x="11234372" y="5893631"/>
            <a:ext cx="834136" cy="855514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40" name="Isosceles Triangle 39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grpSp>
        <p:nvGrpSpPr>
          <p:cNvPr id="42" name="Group 41"/>
          <p:cNvGrpSpPr/>
          <p:nvPr userDrawn="1"/>
        </p:nvGrpSpPr>
        <p:grpSpPr>
          <a:xfrm rot="10800000">
            <a:off x="114300" y="5893631"/>
            <a:ext cx="834135" cy="855512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43" name="Isosceles Triangle 42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8435" y="677616"/>
            <a:ext cx="102951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435" y="2140647"/>
            <a:ext cx="10295130" cy="4036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989196" y="6301920"/>
            <a:ext cx="1021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  <a:latin typeface="Bahnschrift Light SemiCondensed" panose="020B0502040204020203" pitchFamily="34" charset="0"/>
              </a:defRPr>
            </a:lvl1pPr>
          </a:lstStyle>
          <a:p>
            <a:r>
              <a:rPr lang="en-IN" smtClean="0"/>
              <a:t>Title of the Paper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1234372" y="6066541"/>
            <a:ext cx="830628" cy="651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18253D2D-C92C-4E4D-87A9-268CF06AA9B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138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2" r:id="rId4"/>
    <p:sldLayoutId id="2147483653" r:id="rId5"/>
    <p:sldLayoutId id="2147483656" r:id="rId6"/>
    <p:sldLayoutId id="2147483662" r:id="rId7"/>
    <p:sldLayoutId id="2147483663" r:id="rId8"/>
    <p:sldLayoutId id="2147483664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no Pro Smbd" panose="02020702050506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4405663"/>
            <a:ext cx="12192000" cy="2406884"/>
            <a:chOff x="-49455" y="5033768"/>
            <a:chExt cx="12357923" cy="222893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507" b="89789" l="118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6591" y="5127977"/>
              <a:ext cx="6591877" cy="2091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507" b="89789" l="118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-49455" y="5033768"/>
              <a:ext cx="5944666" cy="2228933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114301" y="130022"/>
            <a:ext cx="11950700" cy="1132329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D2B82E5-8ECC-5616-4D02-81879AFF2AF2}"/>
              </a:ext>
            </a:extLst>
          </p:cNvPr>
          <p:cNvSpPr txBox="1"/>
          <p:nvPr/>
        </p:nvSpPr>
        <p:spPr>
          <a:xfrm>
            <a:off x="4185710" y="1286672"/>
            <a:ext cx="3822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i="0" u="none" strike="noStrike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April 19-20, 2024</a:t>
            </a:r>
            <a:endParaRPr lang="en-IN" sz="2000" dirty="0">
              <a:solidFill>
                <a:srgbClr val="029C92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D2B82E5-8ECC-5616-4D02-81879AFF2AF2}"/>
              </a:ext>
            </a:extLst>
          </p:cNvPr>
          <p:cNvSpPr txBox="1"/>
          <p:nvPr/>
        </p:nvSpPr>
        <p:spPr>
          <a:xfrm>
            <a:off x="4185710" y="3383584"/>
            <a:ext cx="38226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i="0" u="none" strike="noStrike" baseline="0" dirty="0" smtClean="0">
                <a:solidFill>
                  <a:srgbClr val="016769"/>
                </a:solidFill>
                <a:latin typeface="Century Gothic" panose="020B0502020202020204" pitchFamily="34" charset="0"/>
              </a:rPr>
              <a:t>Paper ID</a:t>
            </a:r>
            <a:r>
              <a:rPr lang="en-IN" sz="2400" b="1" i="0" u="none" strike="noStrike" baseline="0" dirty="0" smtClean="0">
                <a:solidFill>
                  <a:srgbClr val="029C92"/>
                </a:solidFill>
                <a:latin typeface="Century Gothic" panose="020B0502020202020204" pitchFamily="34" charset="0"/>
              </a:rPr>
              <a:t>  </a:t>
            </a:r>
            <a:endParaRPr lang="en-IN" sz="2400" dirty="0">
              <a:solidFill>
                <a:srgbClr val="029C92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3CC9D15-12F2-DB46-3A4B-8E9772A6F494}"/>
              </a:ext>
            </a:extLst>
          </p:cNvPr>
          <p:cNvSpPr txBox="1"/>
          <p:nvPr/>
        </p:nvSpPr>
        <p:spPr>
          <a:xfrm>
            <a:off x="227193" y="1873780"/>
            <a:ext cx="117397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3200" b="1" dirty="0" smtClean="0">
                <a:solidFill>
                  <a:srgbClr val="C50B26"/>
                </a:solidFill>
                <a:latin typeface="Arno Pro Smbd" panose="02020702050506020403" pitchFamily="18" charset="0"/>
                <a:cs typeface="Arial" panose="020B0604020202020204" pitchFamily="34" charset="0"/>
              </a:rPr>
              <a:t>Title of the Paper</a:t>
            </a:r>
          </a:p>
          <a:p>
            <a:pPr algn="ctr" defTabSz="4389438">
              <a:spcBef>
                <a:spcPct val="50000"/>
              </a:spcBef>
            </a:pPr>
            <a:endParaRPr lang="en-US" sz="3200" b="1" dirty="0">
              <a:solidFill>
                <a:srgbClr val="C50B26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8006" y="3796795"/>
            <a:ext cx="75251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First Author, Second Author, …..</a:t>
            </a:r>
            <a:endParaRPr lang="en-IN" sz="20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and </a:t>
            </a:r>
            <a:r>
              <a:rPr lang="en-IN" sz="2000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Last Author</a:t>
            </a:r>
            <a:endParaRPr lang="en-IN" sz="20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0344168" y="131459"/>
            <a:ext cx="1724341" cy="1768533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14" name="Isosceles Triangle 13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14301" y="131459"/>
            <a:ext cx="1724341" cy="1768533"/>
            <a:chOff x="20724456" y="228237"/>
            <a:chExt cx="8191500" cy="6728589"/>
          </a:xfrm>
          <a:solidFill>
            <a:srgbClr val="01799E"/>
          </a:solidFill>
        </p:grpSpPr>
        <p:sp>
          <p:nvSpPr>
            <p:cNvPr id="17" name="Isosceles Triangle 16"/>
            <p:cNvSpPr/>
            <p:nvPr/>
          </p:nvSpPr>
          <p:spPr>
            <a:xfrm rot="10800000">
              <a:off x="20724456" y="5868596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140679" y="87174"/>
            <a:ext cx="79127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Research Conclave on Global Transformation 2024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ReCon-GT24</a:t>
            </a:r>
            <a:endParaRPr lang="en-US" sz="3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05" y="371018"/>
            <a:ext cx="1134932" cy="11349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909" y="-10105"/>
            <a:ext cx="1854857" cy="1854857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0" y="6340531"/>
            <a:ext cx="12192000" cy="521999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6D01840-2BB9-B939-5AB1-02DAF384D8CE}"/>
              </a:ext>
            </a:extLst>
          </p:cNvPr>
          <p:cNvSpPr txBox="1"/>
          <p:nvPr/>
        </p:nvSpPr>
        <p:spPr>
          <a:xfrm>
            <a:off x="674075" y="4288994"/>
            <a:ext cx="1084595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389438"/>
            <a:endParaRPr lang="en-US" sz="3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389438"/>
            <a:r>
              <a:rPr lang="en-US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Presenter</a:t>
            </a:r>
            <a:endParaRPr lang="en-US" sz="3200" b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4389438"/>
            <a:r>
              <a:rPr lang="en-US" sz="2800" b="1" dirty="0" smtClean="0">
                <a:solidFill>
                  <a:srgbClr val="40404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Affiliation</a:t>
            </a:r>
            <a:endParaRPr lang="en-IN" sz="2800" dirty="0">
              <a:solidFill>
                <a:srgbClr val="40404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no Pro Smbd Caption" panose="02020702040506020403" pitchFamily="18" charset="0"/>
              </a:rPr>
              <a:t>Introduction</a:t>
            </a:r>
            <a:endParaRPr lang="en-IN" dirty="0">
              <a:latin typeface="Arno Pro Smbd Caption" panose="02020702040506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Font Size minimum 20, and should be readable.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Maximum number of </a:t>
            </a:r>
            <a:r>
              <a:rPr lang="en-US" sz="2000" smtClean="0"/>
              <a:t>slide including </a:t>
            </a:r>
            <a:r>
              <a:rPr lang="en-US" sz="2000" dirty="0" smtClean="0"/>
              <a:t>title slide and thank you slide is restricted to 15.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Maximum time allotted for a presentation will be 12 minutes followed by 3 minutes of Q&amp;A.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Kindly follow the template sincerely.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The file name should be in the format of “</a:t>
            </a:r>
            <a:r>
              <a:rPr lang="en-US" sz="2000" b="1" dirty="0" smtClean="0"/>
              <a:t>Paper ID-Name of the Presenter</a:t>
            </a:r>
            <a:r>
              <a:rPr lang="en-US" sz="2000" dirty="0" smtClean="0"/>
              <a:t>”. For an example if the paper ID is A99_RCT9 and the presenter is Dr. Prince Thankachan, the title should be “</a:t>
            </a:r>
            <a:r>
              <a:rPr lang="en-US" sz="2000" b="1" dirty="0" smtClean="0"/>
              <a:t>A99_RCT9-Prince</a:t>
            </a:r>
            <a:r>
              <a:rPr lang="en-US" sz="2000" dirty="0" smtClean="0"/>
              <a:t> </a:t>
            </a:r>
            <a:r>
              <a:rPr lang="en-US" sz="2000" b="1" dirty="0"/>
              <a:t>Thankachan</a:t>
            </a:r>
            <a:r>
              <a:rPr lang="en-US" sz="2000" dirty="0"/>
              <a:t>”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The format of the file should be *.PPTX. No other formats are accepted.</a:t>
            </a:r>
          </a:p>
          <a:p>
            <a:pPr>
              <a:lnSpc>
                <a:spcPct val="120000"/>
              </a:lnSpc>
            </a:pPr>
            <a:endParaRPr lang="en-IN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Title of the Paper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83CB-9142-47E7-B35C-F4BEC530C19D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7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Title of the Paper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83CB-9142-47E7-B35C-F4BEC530C19D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94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154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Arno Pro Smbd</vt:lpstr>
      <vt:lpstr>Arno Pro Smbd Caption</vt:lpstr>
      <vt:lpstr>Bahnschrift Light</vt:lpstr>
      <vt:lpstr>Bahnschrift Light Condensed</vt:lpstr>
      <vt:lpstr>Bahnschrift Light SemiCondensed</vt:lpstr>
      <vt:lpstr>Calibri</vt:lpstr>
      <vt:lpstr>Century Gothic</vt:lpstr>
      <vt:lpstr>Office Theme</vt:lpstr>
      <vt:lpstr>PowerPoint Presentation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 Thankachan</dc:creator>
  <cp:lastModifiedBy>Prince Thankachan</cp:lastModifiedBy>
  <cp:revision>14</cp:revision>
  <dcterms:created xsi:type="dcterms:W3CDTF">2024-04-11T13:08:27Z</dcterms:created>
  <dcterms:modified xsi:type="dcterms:W3CDTF">2024-04-13T09:57:29Z</dcterms:modified>
</cp:coreProperties>
</file>